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51" r:id="rId2"/>
    <p:sldId id="368" r:id="rId3"/>
    <p:sldId id="369" r:id="rId4"/>
    <p:sldId id="370" r:id="rId5"/>
    <p:sldId id="371" r:id="rId6"/>
    <p:sldId id="372" r:id="rId7"/>
    <p:sldId id="373" r:id="rId8"/>
    <p:sldId id="374" r:id="rId9"/>
    <p:sldId id="375" r:id="rId10"/>
    <p:sldId id="367" r:id="rId11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FFE393"/>
    <a:srgbClr val="FF33CC"/>
    <a:srgbClr val="CC6600"/>
    <a:srgbClr val="000000"/>
    <a:srgbClr val="B88800"/>
    <a:srgbClr val="FF9900"/>
    <a:srgbClr val="B2B2B2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55" autoAdjust="0"/>
  </p:normalViewPr>
  <p:slideViewPr>
    <p:cSldViewPr snapToGrid="0">
      <p:cViewPr varScale="1">
        <p:scale>
          <a:sx n="122" d="100"/>
          <a:sy n="122" d="100"/>
        </p:scale>
        <p:origin x="-696" y="-9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32a.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basemap showing the </a:t>
            </a:r>
            <a:r>
              <a:rPr lang="en-US" dirty="0" smtClean="0"/>
              <a:t>four (4) </a:t>
            </a:r>
            <a:r>
              <a:rPr lang="en-US" dirty="0" smtClean="0"/>
              <a:t>well locations and the seismic traverse.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8851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521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599" y="304800"/>
            <a:ext cx="8251371" cy="381000"/>
          </a:xfrm>
        </p:spPr>
        <p:txBody>
          <a:bodyPr/>
          <a:lstStyle/>
          <a:p>
            <a:r>
              <a:rPr lang="en-US" altLang="en-US" dirty="0" smtClean="0"/>
              <a:t>Exercise 32a: Detailed Stratigraphy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8014" y="1501378"/>
            <a:ext cx="3048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Detailed Stratigraphy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51425" y="4793919"/>
            <a:ext cx="8395691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>
                <a:latin typeface="Verdana" panose="020B0604030504040204" pitchFamily="34" charset="0"/>
              </a:rPr>
              <a:t>Use lines from a 3D survey to start mapping the stratigraphy at the much finer scale that is needed for planning field development and initial field production.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470654" y="1482746"/>
            <a:ext cx="4938657" cy="3174194"/>
            <a:chOff x="930275" y="1447800"/>
            <a:chExt cx="7574749" cy="4868474"/>
          </a:xfrm>
        </p:grpSpPr>
        <p:grpSp>
          <p:nvGrpSpPr>
            <p:cNvPr id="11" name="Group 9"/>
            <p:cNvGrpSpPr>
              <a:grpSpLocks/>
            </p:cNvGrpSpPr>
            <p:nvPr/>
          </p:nvGrpSpPr>
          <p:grpSpPr bwMode="auto">
            <a:xfrm>
              <a:off x="944563" y="1447800"/>
              <a:ext cx="7434262" cy="4718050"/>
              <a:chOff x="2524" y="1008"/>
              <a:chExt cx="2495" cy="2073"/>
            </a:xfrm>
          </p:grpSpPr>
          <p:pic>
            <p:nvPicPr>
              <p:cNvPr id="15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249" b="27289"/>
              <a:stretch>
                <a:fillRect/>
              </a:stretch>
            </p:blipFill>
            <p:spPr bwMode="auto">
              <a:xfrm>
                <a:off x="2676" y="1008"/>
                <a:ext cx="2343" cy="20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" name="Picture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" r="96237" b="27289"/>
              <a:stretch>
                <a:fillRect/>
              </a:stretch>
            </p:blipFill>
            <p:spPr bwMode="auto">
              <a:xfrm>
                <a:off x="2524" y="1008"/>
                <a:ext cx="165" cy="20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6124575" y="1447800"/>
              <a:ext cx="2380449" cy="11801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228600" indent="-106363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 dirty="0"/>
                <a:t>Erosion Cut Away</a:t>
              </a:r>
            </a:p>
            <a:p>
              <a:pPr lvl="1" eaLnBrk="1" hangingPunct="1">
                <a:buFontTx/>
                <a:buChar char="•"/>
              </a:pPr>
              <a:r>
                <a:rPr lang="en-US" altLang="en-US" sz="1100" b="1" dirty="0"/>
                <a:t> Gunard Fm</a:t>
              </a:r>
            </a:p>
            <a:p>
              <a:pPr lvl="1" eaLnBrk="1" hangingPunct="1">
                <a:buFontTx/>
                <a:buChar char="•"/>
              </a:pPr>
              <a:r>
                <a:rPr lang="en-US" altLang="en-US" sz="1100" b="1" dirty="0"/>
                <a:t> Upper Reservoir</a:t>
              </a:r>
            </a:p>
            <a:p>
              <a:pPr lvl="1" eaLnBrk="1" hangingPunct="1">
                <a:buFontTx/>
                <a:buChar char="•"/>
              </a:pPr>
              <a:r>
                <a:rPr lang="en-US" altLang="en-US" sz="1100" b="1" dirty="0"/>
                <a:t> Upper Coal</a:t>
              </a: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3511550" y="1531938"/>
              <a:ext cx="1886263" cy="40124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100" b="1">
                  <a:solidFill>
                    <a:srgbClr val="FF0000"/>
                  </a:solidFill>
                  <a:latin typeface="Verdana" panose="020B0604030504040204" pitchFamily="34" charset="0"/>
                </a:rPr>
                <a:t>Barracouta-1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930275" y="5915025"/>
              <a:ext cx="1586309" cy="40124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50" b="1">
                  <a:latin typeface="Verdana" panose="020B0604030504040204" pitchFamily="34" charset="0"/>
                </a:rPr>
                <a:t>Xline 3441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32a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77266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Basemap</a:t>
            </a:r>
          </a:p>
        </p:txBody>
      </p:sp>
      <p:grpSp>
        <p:nvGrpSpPr>
          <p:cNvPr id="19" name="Group 107"/>
          <p:cNvGrpSpPr>
            <a:grpSpLocks/>
          </p:cNvGrpSpPr>
          <p:nvPr/>
        </p:nvGrpSpPr>
        <p:grpSpPr bwMode="auto">
          <a:xfrm>
            <a:off x="746125" y="1425575"/>
            <a:ext cx="5491163" cy="4913313"/>
            <a:chOff x="768" y="898"/>
            <a:chExt cx="3459" cy="3095"/>
          </a:xfrm>
        </p:grpSpPr>
        <p:sp>
          <p:nvSpPr>
            <p:cNvPr id="20" name="Rectangle 55"/>
            <p:cNvSpPr>
              <a:spLocks noChangeAspect="1" noChangeArrowheads="1"/>
            </p:cNvSpPr>
            <p:nvPr/>
          </p:nvSpPr>
          <p:spPr bwMode="auto">
            <a:xfrm>
              <a:off x="774" y="898"/>
              <a:ext cx="3453" cy="3095"/>
            </a:xfrm>
            <a:prstGeom prst="rect">
              <a:avLst/>
            </a:prstGeom>
            <a:solidFill>
              <a:srgbClr val="FFF3E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 sz="900" dirty="0"/>
            </a:p>
          </p:txBody>
        </p:sp>
        <p:grpSp>
          <p:nvGrpSpPr>
            <p:cNvPr id="21" name="Group 56"/>
            <p:cNvGrpSpPr>
              <a:grpSpLocks noChangeAspect="1"/>
            </p:cNvGrpSpPr>
            <p:nvPr/>
          </p:nvGrpSpPr>
          <p:grpSpPr bwMode="auto">
            <a:xfrm>
              <a:off x="3374" y="3759"/>
              <a:ext cx="738" cy="228"/>
              <a:chOff x="9" y="4090"/>
              <a:chExt cx="804" cy="249"/>
            </a:xfrm>
          </p:grpSpPr>
          <p:grpSp>
            <p:nvGrpSpPr>
              <p:cNvPr id="62" name="Group 57"/>
              <p:cNvGrpSpPr>
                <a:grpSpLocks noChangeAspect="1"/>
              </p:cNvGrpSpPr>
              <p:nvPr/>
            </p:nvGrpSpPr>
            <p:grpSpPr bwMode="auto">
              <a:xfrm>
                <a:off x="94" y="4090"/>
                <a:ext cx="610" cy="63"/>
                <a:chOff x="882" y="3648"/>
                <a:chExt cx="521" cy="40"/>
              </a:xfrm>
            </p:grpSpPr>
            <p:sp>
              <p:nvSpPr>
                <p:cNvPr id="64" name="Rectangle 58"/>
                <p:cNvSpPr>
                  <a:spLocks noChangeAspect="1" noChangeArrowheads="1"/>
                </p:cNvSpPr>
                <p:nvPr/>
              </p:nvSpPr>
              <p:spPr bwMode="auto">
                <a:xfrm>
                  <a:off x="882" y="3648"/>
                  <a:ext cx="173" cy="40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65" name="Rectangle 59"/>
                <p:cNvSpPr>
                  <a:spLocks noChangeAspect="1" noChangeArrowheads="1"/>
                </p:cNvSpPr>
                <p:nvPr/>
              </p:nvSpPr>
              <p:spPr bwMode="auto">
                <a:xfrm>
                  <a:off x="1056" y="3648"/>
                  <a:ext cx="173" cy="40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66" name="Rectangle 60"/>
                <p:cNvSpPr>
                  <a:spLocks noChangeAspect="1" noChangeArrowheads="1"/>
                </p:cNvSpPr>
                <p:nvPr/>
              </p:nvSpPr>
              <p:spPr bwMode="auto">
                <a:xfrm>
                  <a:off x="1230" y="3648"/>
                  <a:ext cx="173" cy="40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63" name="Text Box 61"/>
              <p:cNvSpPr txBox="1">
                <a:spLocks noChangeAspect="1" noChangeArrowheads="1"/>
              </p:cNvSpPr>
              <p:nvPr/>
            </p:nvSpPr>
            <p:spPr bwMode="auto">
              <a:xfrm>
                <a:off x="9" y="4149"/>
                <a:ext cx="804" cy="1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dirty="0">
                    <a:latin typeface="Verdana" panose="020B0604030504040204" pitchFamily="34" charset="0"/>
                  </a:rPr>
                  <a:t>0   </a:t>
                </a:r>
                <a:r>
                  <a:rPr lang="en-US" altLang="en-US" sz="1200" dirty="0" smtClean="0">
                    <a:latin typeface="Verdana" panose="020B0604030504040204" pitchFamily="34" charset="0"/>
                  </a:rPr>
                  <a:t>   </a:t>
                </a:r>
                <a:r>
                  <a:rPr lang="en-US" altLang="en-US" sz="1200" dirty="0">
                    <a:latin typeface="Verdana" panose="020B0604030504040204" pitchFamily="34" charset="0"/>
                  </a:rPr>
                  <a:t>m    60</a:t>
                </a:r>
              </a:p>
            </p:txBody>
          </p:sp>
        </p:grpSp>
        <p:sp>
          <p:nvSpPr>
            <p:cNvPr id="22" name="Line 62"/>
            <p:cNvSpPr>
              <a:spLocks noChangeAspect="1" noChangeShapeType="1"/>
            </p:cNvSpPr>
            <p:nvPr/>
          </p:nvSpPr>
          <p:spPr bwMode="auto">
            <a:xfrm rot="-5400000">
              <a:off x="557" y="1674"/>
              <a:ext cx="2185" cy="7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Line 63"/>
            <p:cNvSpPr>
              <a:spLocks noChangeAspect="1" noChangeShapeType="1"/>
            </p:cNvSpPr>
            <p:nvPr/>
          </p:nvSpPr>
          <p:spPr bwMode="auto">
            <a:xfrm rot="-5400000">
              <a:off x="866" y="1769"/>
              <a:ext cx="2210" cy="7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Line 64"/>
            <p:cNvSpPr>
              <a:spLocks noChangeAspect="1" noChangeShapeType="1"/>
            </p:cNvSpPr>
            <p:nvPr/>
          </p:nvSpPr>
          <p:spPr bwMode="auto">
            <a:xfrm rot="-5400000">
              <a:off x="1765" y="1994"/>
              <a:ext cx="2341" cy="7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Line 65"/>
            <p:cNvSpPr>
              <a:spLocks noChangeAspect="1" noChangeShapeType="1"/>
            </p:cNvSpPr>
            <p:nvPr/>
          </p:nvSpPr>
          <p:spPr bwMode="auto">
            <a:xfrm rot="-5400000">
              <a:off x="2083" y="2073"/>
              <a:ext cx="2340" cy="7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Line 66"/>
            <p:cNvSpPr>
              <a:spLocks noChangeAspect="1" noChangeShapeType="1"/>
            </p:cNvSpPr>
            <p:nvPr/>
          </p:nvSpPr>
          <p:spPr bwMode="auto">
            <a:xfrm rot="-5400000">
              <a:off x="1448" y="1880"/>
              <a:ext cx="2341" cy="75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Line 67"/>
            <p:cNvSpPr>
              <a:spLocks noChangeAspect="1" noChangeShapeType="1"/>
            </p:cNvSpPr>
            <p:nvPr/>
          </p:nvSpPr>
          <p:spPr bwMode="auto">
            <a:xfrm rot="-5400000">
              <a:off x="1122" y="1809"/>
              <a:ext cx="2340" cy="7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Text Box 68"/>
            <p:cNvSpPr txBox="1">
              <a:spLocks noChangeAspect="1" noChangeArrowheads="1"/>
            </p:cNvSpPr>
            <p:nvPr/>
          </p:nvSpPr>
          <p:spPr bwMode="auto">
            <a:xfrm rot="-4277791">
              <a:off x="1068" y="3216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1811</a:t>
              </a:r>
            </a:p>
          </p:txBody>
        </p:sp>
        <p:sp>
          <p:nvSpPr>
            <p:cNvPr id="29" name="Text Box 69"/>
            <p:cNvSpPr txBox="1">
              <a:spLocks noChangeAspect="1" noChangeArrowheads="1"/>
            </p:cNvSpPr>
            <p:nvPr/>
          </p:nvSpPr>
          <p:spPr bwMode="auto">
            <a:xfrm rot="17322209">
              <a:off x="2315" y="3626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1932a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30" name="Text Box 70"/>
            <p:cNvSpPr txBox="1">
              <a:spLocks noChangeAspect="1" noChangeArrowheads="1"/>
            </p:cNvSpPr>
            <p:nvPr/>
          </p:nvSpPr>
          <p:spPr bwMode="auto">
            <a:xfrm rot="-4277791">
              <a:off x="1388" y="3319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1841</a:t>
              </a:r>
            </a:p>
          </p:txBody>
        </p:sp>
        <p:sp>
          <p:nvSpPr>
            <p:cNvPr id="31" name="Text Box 71"/>
            <p:cNvSpPr txBox="1">
              <a:spLocks noChangeAspect="1" noChangeArrowheads="1"/>
            </p:cNvSpPr>
            <p:nvPr/>
          </p:nvSpPr>
          <p:spPr bwMode="auto">
            <a:xfrm rot="-4277791">
              <a:off x="2027" y="3522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1901</a:t>
              </a:r>
            </a:p>
          </p:txBody>
        </p:sp>
        <p:sp>
          <p:nvSpPr>
            <p:cNvPr id="32" name="Text Box 72"/>
            <p:cNvSpPr txBox="1">
              <a:spLocks noChangeAspect="1" noChangeArrowheads="1"/>
            </p:cNvSpPr>
            <p:nvPr/>
          </p:nvSpPr>
          <p:spPr bwMode="auto">
            <a:xfrm rot="-4277791">
              <a:off x="1709" y="3421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1871</a:t>
              </a:r>
            </a:p>
          </p:txBody>
        </p:sp>
        <p:sp>
          <p:nvSpPr>
            <p:cNvPr id="33" name="Text Box 73"/>
            <p:cNvSpPr txBox="1">
              <a:spLocks noChangeAspect="1" noChangeArrowheads="1"/>
            </p:cNvSpPr>
            <p:nvPr/>
          </p:nvSpPr>
          <p:spPr bwMode="auto">
            <a:xfrm rot="-4277791">
              <a:off x="2662" y="3731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1961</a:t>
              </a:r>
            </a:p>
          </p:txBody>
        </p:sp>
        <p:sp>
          <p:nvSpPr>
            <p:cNvPr id="34" name="Text Box 74"/>
            <p:cNvSpPr txBox="1">
              <a:spLocks noChangeAspect="1" noChangeArrowheads="1"/>
            </p:cNvSpPr>
            <p:nvPr/>
          </p:nvSpPr>
          <p:spPr bwMode="auto">
            <a:xfrm rot="1122209">
              <a:off x="3311" y="3256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32a61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35" name="Line 75"/>
            <p:cNvSpPr>
              <a:spLocks noChangeAspect="1" noChangeShapeType="1"/>
            </p:cNvSpPr>
            <p:nvPr/>
          </p:nvSpPr>
          <p:spPr bwMode="auto">
            <a:xfrm>
              <a:off x="1597" y="1157"/>
              <a:ext cx="2211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Line 76"/>
            <p:cNvSpPr>
              <a:spLocks noChangeAspect="1" noChangeShapeType="1"/>
            </p:cNvSpPr>
            <p:nvPr/>
          </p:nvSpPr>
          <p:spPr bwMode="auto">
            <a:xfrm>
              <a:off x="1393" y="1783"/>
              <a:ext cx="2211" cy="7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Line 77"/>
            <p:cNvSpPr>
              <a:spLocks noChangeAspect="1" noChangeShapeType="1"/>
            </p:cNvSpPr>
            <p:nvPr/>
          </p:nvSpPr>
          <p:spPr bwMode="auto">
            <a:xfrm>
              <a:off x="1494" y="1470"/>
              <a:ext cx="2213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Line 78"/>
            <p:cNvSpPr>
              <a:spLocks noChangeAspect="1" noChangeShapeType="1"/>
            </p:cNvSpPr>
            <p:nvPr/>
          </p:nvSpPr>
          <p:spPr bwMode="auto">
            <a:xfrm>
              <a:off x="1291" y="2096"/>
              <a:ext cx="2212" cy="7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Line 79"/>
            <p:cNvSpPr>
              <a:spLocks noChangeAspect="1" noChangeShapeType="1"/>
            </p:cNvSpPr>
            <p:nvPr/>
          </p:nvSpPr>
          <p:spPr bwMode="auto">
            <a:xfrm>
              <a:off x="1546" y="1314"/>
              <a:ext cx="2212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Line 80"/>
            <p:cNvSpPr>
              <a:spLocks noChangeAspect="1" noChangeShapeType="1"/>
            </p:cNvSpPr>
            <p:nvPr/>
          </p:nvSpPr>
          <p:spPr bwMode="auto">
            <a:xfrm>
              <a:off x="1137" y="2566"/>
              <a:ext cx="2213" cy="7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Line 81"/>
            <p:cNvSpPr>
              <a:spLocks noChangeAspect="1" noChangeShapeType="1"/>
            </p:cNvSpPr>
            <p:nvPr/>
          </p:nvSpPr>
          <p:spPr bwMode="auto">
            <a:xfrm>
              <a:off x="1444" y="1627"/>
              <a:ext cx="2213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Line 82"/>
            <p:cNvSpPr>
              <a:spLocks noChangeAspect="1" noChangeShapeType="1"/>
            </p:cNvSpPr>
            <p:nvPr/>
          </p:nvSpPr>
          <p:spPr bwMode="auto">
            <a:xfrm>
              <a:off x="1341" y="1940"/>
              <a:ext cx="2213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Line 83"/>
            <p:cNvSpPr>
              <a:spLocks noChangeAspect="1" noChangeShapeType="1"/>
            </p:cNvSpPr>
            <p:nvPr/>
          </p:nvSpPr>
          <p:spPr bwMode="auto">
            <a:xfrm>
              <a:off x="1240" y="2253"/>
              <a:ext cx="2212" cy="7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Line 84"/>
            <p:cNvSpPr>
              <a:spLocks noChangeAspect="1" noChangeShapeType="1"/>
            </p:cNvSpPr>
            <p:nvPr/>
          </p:nvSpPr>
          <p:spPr bwMode="auto">
            <a:xfrm>
              <a:off x="1190" y="2409"/>
              <a:ext cx="2212" cy="7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Text Box 85"/>
            <p:cNvSpPr txBox="1">
              <a:spLocks noChangeAspect="1" noChangeArrowheads="1"/>
            </p:cNvSpPr>
            <p:nvPr/>
          </p:nvSpPr>
          <p:spPr bwMode="auto">
            <a:xfrm rot="1122209">
              <a:off x="3411" y="2935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32a41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46" name="Text Box 86"/>
            <p:cNvSpPr txBox="1">
              <a:spLocks noChangeAspect="1" noChangeArrowheads="1"/>
            </p:cNvSpPr>
            <p:nvPr/>
          </p:nvSpPr>
          <p:spPr bwMode="auto">
            <a:xfrm rot="-20477791">
              <a:off x="3700" y="2155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3441</a:t>
              </a:r>
            </a:p>
          </p:txBody>
        </p:sp>
        <p:sp>
          <p:nvSpPr>
            <p:cNvPr id="47" name="Text Box 87"/>
            <p:cNvSpPr txBox="1">
              <a:spLocks noChangeAspect="1" noChangeArrowheads="1"/>
            </p:cNvSpPr>
            <p:nvPr/>
          </p:nvSpPr>
          <p:spPr bwMode="auto">
            <a:xfrm rot="1122209">
              <a:off x="3364" y="3095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32a01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48" name="Text Box 88"/>
            <p:cNvSpPr txBox="1">
              <a:spLocks noChangeAspect="1" noChangeArrowheads="1"/>
            </p:cNvSpPr>
            <p:nvPr/>
          </p:nvSpPr>
          <p:spPr bwMode="auto">
            <a:xfrm rot="-20477791">
              <a:off x="3649" y="2310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3401</a:t>
              </a:r>
            </a:p>
          </p:txBody>
        </p:sp>
        <p:sp>
          <p:nvSpPr>
            <p:cNvPr id="49" name="Text Box 89"/>
            <p:cNvSpPr txBox="1">
              <a:spLocks noChangeAspect="1" noChangeArrowheads="1"/>
            </p:cNvSpPr>
            <p:nvPr/>
          </p:nvSpPr>
          <p:spPr bwMode="auto">
            <a:xfrm rot="1122209">
              <a:off x="3564" y="2466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32a61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50" name="Text Box 90"/>
            <p:cNvSpPr txBox="1">
              <a:spLocks noChangeAspect="1" noChangeArrowheads="1"/>
            </p:cNvSpPr>
            <p:nvPr/>
          </p:nvSpPr>
          <p:spPr bwMode="auto">
            <a:xfrm rot="1122209">
              <a:off x="3518" y="2619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32a21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51" name="Text Box 91"/>
            <p:cNvSpPr txBox="1">
              <a:spLocks noChangeAspect="1" noChangeArrowheads="1"/>
            </p:cNvSpPr>
            <p:nvPr/>
          </p:nvSpPr>
          <p:spPr bwMode="auto">
            <a:xfrm rot="1122209">
              <a:off x="3466" y="2778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32a81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52" name="Text Box 92"/>
            <p:cNvSpPr txBox="1">
              <a:spLocks noChangeAspect="1" noChangeArrowheads="1"/>
            </p:cNvSpPr>
            <p:nvPr/>
          </p:nvSpPr>
          <p:spPr bwMode="auto">
            <a:xfrm rot="-20477791">
              <a:off x="3797" y="1845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3521</a:t>
              </a:r>
            </a:p>
          </p:txBody>
        </p:sp>
        <p:sp>
          <p:nvSpPr>
            <p:cNvPr id="53" name="Text Box 93"/>
            <p:cNvSpPr txBox="1">
              <a:spLocks noChangeAspect="1" noChangeArrowheads="1"/>
            </p:cNvSpPr>
            <p:nvPr/>
          </p:nvSpPr>
          <p:spPr bwMode="auto">
            <a:xfrm rot="-20477791">
              <a:off x="3753" y="2007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3481</a:t>
              </a:r>
            </a:p>
          </p:txBody>
        </p:sp>
        <p:sp>
          <p:nvSpPr>
            <p:cNvPr id="54" name="Line 94"/>
            <p:cNvSpPr>
              <a:spLocks noChangeAspect="1" noChangeShapeType="1"/>
            </p:cNvSpPr>
            <p:nvPr/>
          </p:nvSpPr>
          <p:spPr bwMode="auto">
            <a:xfrm>
              <a:off x="1214" y="2331"/>
              <a:ext cx="2213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Text Box 95"/>
            <p:cNvSpPr txBox="1">
              <a:spLocks noChangeAspect="1" noChangeArrowheads="1"/>
            </p:cNvSpPr>
            <p:nvPr/>
          </p:nvSpPr>
          <p:spPr bwMode="auto">
            <a:xfrm rot="1122209">
              <a:off x="768" y="2172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32a21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56" name="Line 96"/>
            <p:cNvSpPr>
              <a:spLocks noChangeAspect="1" noChangeShapeType="1"/>
            </p:cNvSpPr>
            <p:nvPr/>
          </p:nvSpPr>
          <p:spPr bwMode="auto">
            <a:xfrm rot="-5400000">
              <a:off x="1647" y="2015"/>
              <a:ext cx="2221" cy="72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Text Box 97"/>
            <p:cNvSpPr txBox="1">
              <a:spLocks noChangeAspect="1" noChangeArrowheads="1"/>
            </p:cNvSpPr>
            <p:nvPr/>
          </p:nvSpPr>
          <p:spPr bwMode="auto">
            <a:xfrm rot="-4277791">
              <a:off x="3009" y="1046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1915</a:t>
              </a:r>
            </a:p>
          </p:txBody>
        </p:sp>
        <p:sp>
          <p:nvSpPr>
            <p:cNvPr id="58" name="Oval 98"/>
            <p:cNvSpPr>
              <a:spLocks noChangeAspect="1" noChangeArrowheads="1"/>
            </p:cNvSpPr>
            <p:nvPr/>
          </p:nvSpPr>
          <p:spPr bwMode="auto">
            <a:xfrm>
              <a:off x="2868" y="1880"/>
              <a:ext cx="79" cy="7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9" name="Oval 99"/>
            <p:cNvSpPr>
              <a:spLocks noChangeAspect="1" noChangeArrowheads="1"/>
            </p:cNvSpPr>
            <p:nvPr/>
          </p:nvSpPr>
          <p:spPr bwMode="auto">
            <a:xfrm>
              <a:off x="2430" y="2685"/>
              <a:ext cx="79" cy="7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0" name="Text Box 100"/>
            <p:cNvSpPr txBox="1">
              <a:spLocks noChangeAspect="1" noChangeArrowheads="1"/>
            </p:cNvSpPr>
            <p:nvPr/>
          </p:nvSpPr>
          <p:spPr bwMode="auto">
            <a:xfrm>
              <a:off x="2906" y="1821"/>
              <a:ext cx="291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700" b="1" dirty="0">
                  <a:latin typeface="Verdana" panose="020B0604030504040204" pitchFamily="34" charset="0"/>
                </a:rPr>
                <a:t>Bar-1</a:t>
              </a:r>
            </a:p>
          </p:txBody>
        </p:sp>
        <p:sp>
          <p:nvSpPr>
            <p:cNvPr id="61" name="Text Box 101"/>
            <p:cNvSpPr txBox="1">
              <a:spLocks noChangeAspect="1" noChangeArrowheads="1"/>
            </p:cNvSpPr>
            <p:nvPr/>
          </p:nvSpPr>
          <p:spPr bwMode="auto">
            <a:xfrm>
              <a:off x="2150" y="2711"/>
              <a:ext cx="291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700" b="1" dirty="0">
                  <a:latin typeface="Verdana" panose="020B0604030504040204" pitchFamily="34" charset="0"/>
                </a:rPr>
                <a:t>Bar-4</a:t>
              </a:r>
            </a:p>
          </p:txBody>
        </p:sp>
      </p:grpSp>
      <p:grpSp>
        <p:nvGrpSpPr>
          <p:cNvPr id="67" name="Group 109"/>
          <p:cNvGrpSpPr>
            <a:grpSpLocks/>
          </p:cNvGrpSpPr>
          <p:nvPr/>
        </p:nvGrpSpPr>
        <p:grpSpPr bwMode="auto">
          <a:xfrm>
            <a:off x="6481763" y="4048125"/>
            <a:ext cx="2463800" cy="668338"/>
            <a:chOff x="4160" y="1782"/>
            <a:chExt cx="1552" cy="421"/>
          </a:xfrm>
        </p:grpSpPr>
        <p:sp>
          <p:nvSpPr>
            <p:cNvPr id="68" name="Rectangle 102"/>
            <p:cNvSpPr>
              <a:spLocks noChangeAspect="1" noChangeArrowheads="1"/>
            </p:cNvSpPr>
            <p:nvPr/>
          </p:nvSpPr>
          <p:spPr bwMode="auto">
            <a:xfrm>
              <a:off x="4160" y="1782"/>
              <a:ext cx="1497" cy="416"/>
            </a:xfrm>
            <a:prstGeom prst="rect">
              <a:avLst/>
            </a:prstGeom>
            <a:solidFill>
              <a:srgbClr val="FFF3E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 sz="900" dirty="0"/>
            </a:p>
          </p:txBody>
        </p:sp>
        <p:sp>
          <p:nvSpPr>
            <p:cNvPr id="69" name="Line 104"/>
            <p:cNvSpPr>
              <a:spLocks noChangeShapeType="1"/>
            </p:cNvSpPr>
            <p:nvPr/>
          </p:nvSpPr>
          <p:spPr bwMode="auto">
            <a:xfrm rot="-1190189">
              <a:off x="4211" y="1868"/>
              <a:ext cx="182" cy="10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Line 105"/>
            <p:cNvSpPr>
              <a:spLocks noChangeShapeType="1"/>
            </p:cNvSpPr>
            <p:nvPr/>
          </p:nvSpPr>
          <p:spPr bwMode="auto">
            <a:xfrm rot="-1190189">
              <a:off x="4211" y="2021"/>
              <a:ext cx="182" cy="10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Text Box 106"/>
            <p:cNvSpPr txBox="1">
              <a:spLocks noChangeArrowheads="1"/>
            </p:cNvSpPr>
            <p:nvPr/>
          </p:nvSpPr>
          <p:spPr bwMode="auto">
            <a:xfrm>
              <a:off x="4398" y="1795"/>
              <a:ext cx="1314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en-US" sz="1300" b="1" dirty="0">
                  <a:latin typeface="Verdana" panose="020B0604030504040204" pitchFamily="34" charset="0"/>
                </a:rPr>
                <a:t>Uninterpreted Lines </a:t>
              </a:r>
            </a:p>
            <a:p>
              <a:pPr>
                <a:lnSpc>
                  <a:spcPct val="140000"/>
                </a:lnSpc>
              </a:pPr>
              <a:r>
                <a:rPr lang="en-US" altLang="en-US" sz="1300" b="1" dirty="0">
                  <a:latin typeface="Verdana" panose="020B0604030504040204" pitchFamily="34" charset="0"/>
                </a:rPr>
                <a:t>Interpreted Lines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" t="1424" r="17694" b="3917"/>
          <a:stretch>
            <a:fillRect/>
          </a:stretch>
        </p:blipFill>
        <p:spPr bwMode="auto">
          <a:xfrm>
            <a:off x="1441450" y="1385888"/>
            <a:ext cx="6189663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7283" name="Freeform 3"/>
          <p:cNvSpPr>
            <a:spLocks/>
          </p:cNvSpPr>
          <p:nvPr/>
        </p:nvSpPr>
        <p:spPr bwMode="auto">
          <a:xfrm>
            <a:off x="1446213" y="1385888"/>
            <a:ext cx="4237037" cy="5045075"/>
          </a:xfrm>
          <a:custGeom>
            <a:avLst/>
            <a:gdLst>
              <a:gd name="T0" fmla="*/ 922 w 2669"/>
              <a:gd name="T1" fmla="*/ 19 h 3178"/>
              <a:gd name="T2" fmla="*/ 845 w 2669"/>
              <a:gd name="T3" fmla="*/ 67 h 3178"/>
              <a:gd name="T4" fmla="*/ 135 w 2669"/>
              <a:gd name="T5" fmla="*/ 2285 h 3178"/>
              <a:gd name="T6" fmla="*/ 2669 w 2669"/>
              <a:gd name="T7" fmla="*/ 3101 h 3178"/>
              <a:gd name="T8" fmla="*/ 2611 w 2669"/>
              <a:gd name="T9" fmla="*/ 3178 h 3178"/>
              <a:gd name="T10" fmla="*/ 0 w 2669"/>
              <a:gd name="T11" fmla="*/ 3178 h 3178"/>
              <a:gd name="T12" fmla="*/ 0 w 2669"/>
              <a:gd name="T13" fmla="*/ 0 h 3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9" h="3178">
                <a:moveTo>
                  <a:pt x="922" y="19"/>
                </a:moveTo>
                <a:lnTo>
                  <a:pt x="845" y="67"/>
                </a:lnTo>
                <a:lnTo>
                  <a:pt x="135" y="2285"/>
                </a:lnTo>
                <a:lnTo>
                  <a:pt x="2669" y="3101"/>
                </a:lnTo>
                <a:lnTo>
                  <a:pt x="2611" y="3178"/>
                </a:lnTo>
                <a:lnTo>
                  <a:pt x="0" y="3178"/>
                </a:lnTo>
                <a:lnTo>
                  <a:pt x="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284" name="Freeform 4"/>
          <p:cNvSpPr>
            <a:spLocks/>
          </p:cNvSpPr>
          <p:nvPr/>
        </p:nvSpPr>
        <p:spPr bwMode="auto">
          <a:xfrm>
            <a:off x="5713413" y="5043488"/>
            <a:ext cx="1920875" cy="1401762"/>
          </a:xfrm>
          <a:custGeom>
            <a:avLst/>
            <a:gdLst>
              <a:gd name="T0" fmla="*/ 288 w 1210"/>
              <a:gd name="T1" fmla="*/ 77 h 883"/>
              <a:gd name="T2" fmla="*/ 0 w 1210"/>
              <a:gd name="T3" fmla="*/ 883 h 883"/>
              <a:gd name="T4" fmla="*/ 1210 w 1210"/>
              <a:gd name="T5" fmla="*/ 883 h 883"/>
              <a:gd name="T6" fmla="*/ 1210 w 1210"/>
              <a:gd name="T7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0" h="883">
                <a:moveTo>
                  <a:pt x="288" y="77"/>
                </a:moveTo>
                <a:lnTo>
                  <a:pt x="0" y="883"/>
                </a:lnTo>
                <a:lnTo>
                  <a:pt x="1210" y="883"/>
                </a:lnTo>
                <a:lnTo>
                  <a:pt x="121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97286" name="Group 6"/>
          <p:cNvGrpSpPr>
            <a:grpSpLocks/>
          </p:cNvGrpSpPr>
          <p:nvPr/>
        </p:nvGrpSpPr>
        <p:grpSpPr bwMode="auto">
          <a:xfrm>
            <a:off x="1444625" y="1385888"/>
            <a:ext cx="6186488" cy="5060950"/>
            <a:chOff x="498" y="643"/>
            <a:chExt cx="3897" cy="3188"/>
          </a:xfrm>
        </p:grpSpPr>
        <p:grpSp>
          <p:nvGrpSpPr>
            <p:cNvPr id="97287" name="Group 7"/>
            <p:cNvGrpSpPr>
              <a:grpSpLocks/>
            </p:cNvGrpSpPr>
            <p:nvPr/>
          </p:nvGrpSpPr>
          <p:grpSpPr bwMode="auto">
            <a:xfrm>
              <a:off x="498" y="643"/>
              <a:ext cx="3897" cy="3188"/>
              <a:chOff x="498" y="643"/>
              <a:chExt cx="3897" cy="3188"/>
            </a:xfrm>
          </p:grpSpPr>
          <p:sp>
            <p:nvSpPr>
              <p:cNvPr id="97288" name="Freeform 8"/>
              <p:cNvSpPr>
                <a:spLocks/>
              </p:cNvSpPr>
              <p:nvPr/>
            </p:nvSpPr>
            <p:spPr bwMode="auto">
              <a:xfrm>
                <a:off x="1286" y="643"/>
                <a:ext cx="3101" cy="2419"/>
              </a:xfrm>
              <a:custGeom>
                <a:avLst/>
                <a:gdLst>
                  <a:gd name="T0" fmla="*/ 0 w 3101"/>
                  <a:gd name="T1" fmla="*/ 0 h 2419"/>
                  <a:gd name="T2" fmla="*/ 87 w 3101"/>
                  <a:gd name="T3" fmla="*/ 58 h 2419"/>
                  <a:gd name="T4" fmla="*/ 2688 w 3101"/>
                  <a:gd name="T5" fmla="*/ 931 h 2419"/>
                  <a:gd name="T6" fmla="*/ 2160 w 3101"/>
                  <a:gd name="T7" fmla="*/ 2419 h 2419"/>
                  <a:gd name="T8" fmla="*/ 3101 w 3101"/>
                  <a:gd name="T9" fmla="*/ 2419 h 2419"/>
                  <a:gd name="T10" fmla="*/ 3101 w 3101"/>
                  <a:gd name="T11" fmla="*/ 0 h 2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01" h="2419">
                    <a:moveTo>
                      <a:pt x="0" y="0"/>
                    </a:moveTo>
                    <a:lnTo>
                      <a:pt x="87" y="58"/>
                    </a:lnTo>
                    <a:lnTo>
                      <a:pt x="2688" y="931"/>
                    </a:lnTo>
                    <a:lnTo>
                      <a:pt x="2160" y="2419"/>
                    </a:lnTo>
                    <a:lnTo>
                      <a:pt x="3101" y="2419"/>
                    </a:lnTo>
                    <a:lnTo>
                      <a:pt x="3101" y="0"/>
                    </a:lnTo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89" name="Rectangle 9"/>
              <p:cNvSpPr>
                <a:spLocks noChangeArrowheads="1"/>
              </p:cNvSpPr>
              <p:nvPr/>
            </p:nvSpPr>
            <p:spPr bwMode="auto">
              <a:xfrm>
                <a:off x="498" y="644"/>
                <a:ext cx="3897" cy="3187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7290" name="Rectangle 10"/>
            <p:cNvSpPr>
              <a:spLocks noChangeArrowheads="1"/>
            </p:cNvSpPr>
            <p:nvPr/>
          </p:nvSpPr>
          <p:spPr bwMode="auto">
            <a:xfrm rot="1107088">
              <a:off x="941" y="1086"/>
              <a:ext cx="2712" cy="2298"/>
            </a:xfrm>
            <a:prstGeom prst="rect">
              <a:avLst/>
            </a:pr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9729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9" t="7513" r="30020" b="87276"/>
          <a:stretch>
            <a:fillRect/>
          </a:stretch>
        </p:blipFill>
        <p:spPr bwMode="auto">
          <a:xfrm>
            <a:off x="6076950" y="5921375"/>
            <a:ext cx="1358900" cy="273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7293" name="Freeform 13"/>
          <p:cNvSpPr>
            <a:spLocks/>
          </p:cNvSpPr>
          <p:nvPr/>
        </p:nvSpPr>
        <p:spPr bwMode="auto">
          <a:xfrm>
            <a:off x="2203450" y="1527175"/>
            <a:ext cx="3778250" cy="1898650"/>
          </a:xfrm>
          <a:custGeom>
            <a:avLst/>
            <a:gdLst>
              <a:gd name="T0" fmla="*/ 408 w 2380"/>
              <a:gd name="T1" fmla="*/ 0 h 1196"/>
              <a:gd name="T2" fmla="*/ 2380 w 2380"/>
              <a:gd name="T3" fmla="*/ 660 h 1196"/>
              <a:gd name="T4" fmla="*/ 2296 w 2380"/>
              <a:gd name="T5" fmla="*/ 692 h 1196"/>
              <a:gd name="T6" fmla="*/ 1888 w 2380"/>
              <a:gd name="T7" fmla="*/ 772 h 1196"/>
              <a:gd name="T8" fmla="*/ 1624 w 2380"/>
              <a:gd name="T9" fmla="*/ 832 h 1196"/>
              <a:gd name="T10" fmla="*/ 1324 w 2380"/>
              <a:gd name="T11" fmla="*/ 896 h 1196"/>
              <a:gd name="T12" fmla="*/ 1036 w 2380"/>
              <a:gd name="T13" fmla="*/ 952 h 1196"/>
              <a:gd name="T14" fmla="*/ 736 w 2380"/>
              <a:gd name="T15" fmla="*/ 1028 h 1196"/>
              <a:gd name="T16" fmla="*/ 548 w 2380"/>
              <a:gd name="T17" fmla="*/ 1068 h 1196"/>
              <a:gd name="T18" fmla="*/ 444 w 2380"/>
              <a:gd name="T19" fmla="*/ 1076 h 1196"/>
              <a:gd name="T20" fmla="*/ 256 w 2380"/>
              <a:gd name="T21" fmla="*/ 1140 h 1196"/>
              <a:gd name="T22" fmla="*/ 0 w 2380"/>
              <a:gd name="T23" fmla="*/ 1196 h 1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80" h="1196">
                <a:moveTo>
                  <a:pt x="408" y="0"/>
                </a:moveTo>
                <a:lnTo>
                  <a:pt x="2380" y="660"/>
                </a:lnTo>
                <a:lnTo>
                  <a:pt x="2296" y="692"/>
                </a:lnTo>
                <a:lnTo>
                  <a:pt x="1888" y="772"/>
                </a:lnTo>
                <a:lnTo>
                  <a:pt x="1624" y="832"/>
                </a:lnTo>
                <a:lnTo>
                  <a:pt x="1324" y="896"/>
                </a:lnTo>
                <a:lnTo>
                  <a:pt x="1036" y="952"/>
                </a:lnTo>
                <a:lnTo>
                  <a:pt x="736" y="1028"/>
                </a:lnTo>
                <a:lnTo>
                  <a:pt x="548" y="1068"/>
                </a:lnTo>
                <a:lnTo>
                  <a:pt x="444" y="1076"/>
                </a:lnTo>
                <a:lnTo>
                  <a:pt x="256" y="1140"/>
                </a:lnTo>
                <a:lnTo>
                  <a:pt x="0" y="1196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294" name="Freeform 14"/>
          <p:cNvSpPr>
            <a:spLocks/>
          </p:cNvSpPr>
          <p:nvPr/>
        </p:nvSpPr>
        <p:spPr bwMode="auto">
          <a:xfrm>
            <a:off x="1714500" y="3654425"/>
            <a:ext cx="1758950" cy="1873250"/>
          </a:xfrm>
          <a:custGeom>
            <a:avLst/>
            <a:gdLst>
              <a:gd name="T0" fmla="*/ 260 w 1108"/>
              <a:gd name="T1" fmla="*/ 0 h 1180"/>
              <a:gd name="T2" fmla="*/ 0 w 1108"/>
              <a:gd name="T3" fmla="*/ 796 h 1180"/>
              <a:gd name="T4" fmla="*/ 496 w 1108"/>
              <a:gd name="T5" fmla="*/ 976 h 1180"/>
              <a:gd name="T6" fmla="*/ 1108 w 1108"/>
              <a:gd name="T7" fmla="*/ 1180 h 1180"/>
              <a:gd name="T8" fmla="*/ 1040 w 1108"/>
              <a:gd name="T9" fmla="*/ 1052 h 1180"/>
              <a:gd name="T10" fmla="*/ 952 w 1108"/>
              <a:gd name="T11" fmla="*/ 872 h 1180"/>
              <a:gd name="T12" fmla="*/ 864 w 1108"/>
              <a:gd name="T13" fmla="*/ 712 h 1180"/>
              <a:gd name="T14" fmla="*/ 776 w 1108"/>
              <a:gd name="T15" fmla="*/ 536 h 1180"/>
              <a:gd name="T16" fmla="*/ 716 w 1108"/>
              <a:gd name="T17" fmla="*/ 424 h 1180"/>
              <a:gd name="T18" fmla="*/ 628 w 1108"/>
              <a:gd name="T19" fmla="*/ 340 h 1180"/>
              <a:gd name="T20" fmla="*/ 448 w 1108"/>
              <a:gd name="T21" fmla="*/ 140 h 1180"/>
              <a:gd name="T22" fmla="*/ 288 w 1108"/>
              <a:gd name="T23" fmla="*/ 28 h 1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08" h="1180">
                <a:moveTo>
                  <a:pt x="260" y="0"/>
                </a:moveTo>
                <a:lnTo>
                  <a:pt x="0" y="796"/>
                </a:lnTo>
                <a:lnTo>
                  <a:pt x="496" y="976"/>
                </a:lnTo>
                <a:lnTo>
                  <a:pt x="1108" y="1180"/>
                </a:lnTo>
                <a:lnTo>
                  <a:pt x="1040" y="1052"/>
                </a:lnTo>
                <a:lnTo>
                  <a:pt x="952" y="872"/>
                </a:lnTo>
                <a:lnTo>
                  <a:pt x="864" y="712"/>
                </a:lnTo>
                <a:lnTo>
                  <a:pt x="776" y="536"/>
                </a:lnTo>
                <a:lnTo>
                  <a:pt x="716" y="424"/>
                </a:lnTo>
                <a:lnTo>
                  <a:pt x="628" y="340"/>
                </a:lnTo>
                <a:lnTo>
                  <a:pt x="448" y="140"/>
                </a:lnTo>
                <a:lnTo>
                  <a:pt x="288" y="28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29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TOL-2 Horizon</a:t>
            </a:r>
          </a:p>
        </p:txBody>
      </p:sp>
      <p:grpSp>
        <p:nvGrpSpPr>
          <p:cNvPr id="97297" name="Group 17"/>
          <p:cNvGrpSpPr>
            <a:grpSpLocks/>
          </p:cNvGrpSpPr>
          <p:nvPr/>
        </p:nvGrpSpPr>
        <p:grpSpPr bwMode="auto">
          <a:xfrm>
            <a:off x="3041650" y="1646238"/>
            <a:ext cx="4241800" cy="4089400"/>
            <a:chOff x="1916" y="1037"/>
            <a:chExt cx="2672" cy="2576"/>
          </a:xfrm>
        </p:grpSpPr>
        <p:grpSp>
          <p:nvGrpSpPr>
            <p:cNvPr id="97298" name="Group 18"/>
            <p:cNvGrpSpPr>
              <a:grpSpLocks/>
            </p:cNvGrpSpPr>
            <p:nvPr/>
          </p:nvGrpSpPr>
          <p:grpSpPr bwMode="auto">
            <a:xfrm>
              <a:off x="2204" y="1213"/>
              <a:ext cx="2384" cy="2400"/>
              <a:chOff x="1248" y="1046"/>
              <a:chExt cx="2681" cy="2698"/>
            </a:xfrm>
          </p:grpSpPr>
          <p:sp>
            <p:nvSpPr>
              <p:cNvPr id="97299" name="Line 19"/>
              <p:cNvSpPr>
                <a:spLocks noChangeAspect="1" noChangeShapeType="1"/>
              </p:cNvSpPr>
              <p:nvPr/>
            </p:nvSpPr>
            <p:spPr bwMode="auto">
              <a:xfrm rot="-5400000">
                <a:off x="666" y="1787"/>
                <a:ext cx="2194" cy="7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0" name="Line 20"/>
              <p:cNvSpPr>
                <a:spLocks noChangeAspect="1" noChangeShapeType="1"/>
              </p:cNvSpPr>
              <p:nvPr/>
            </p:nvSpPr>
            <p:spPr bwMode="auto">
              <a:xfrm rot="-5400000">
                <a:off x="975" y="1883"/>
                <a:ext cx="2219" cy="7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1" name="Line 21"/>
              <p:cNvSpPr>
                <a:spLocks noChangeAspect="1" noChangeShapeType="1"/>
              </p:cNvSpPr>
              <p:nvPr/>
            </p:nvSpPr>
            <p:spPr bwMode="auto">
              <a:xfrm rot="-5400000">
                <a:off x="1878" y="2109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2" name="Line 22"/>
              <p:cNvSpPr>
                <a:spLocks noChangeAspect="1" noChangeShapeType="1"/>
              </p:cNvSpPr>
              <p:nvPr/>
            </p:nvSpPr>
            <p:spPr bwMode="auto">
              <a:xfrm rot="-5400000">
                <a:off x="2245" y="2285"/>
                <a:ext cx="2205" cy="7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3" name="Line 23"/>
              <p:cNvSpPr>
                <a:spLocks noChangeAspect="1" noChangeShapeType="1"/>
              </p:cNvSpPr>
              <p:nvPr/>
            </p:nvSpPr>
            <p:spPr bwMode="auto">
              <a:xfrm rot="-5400000">
                <a:off x="1561" y="1993"/>
                <a:ext cx="2350" cy="7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4" name="Line 24"/>
              <p:cNvSpPr>
                <a:spLocks noChangeAspect="1" noChangeShapeType="1"/>
              </p:cNvSpPr>
              <p:nvPr/>
            </p:nvSpPr>
            <p:spPr bwMode="auto">
              <a:xfrm rot="-5400000">
                <a:off x="1232" y="1924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5" name="Line 25"/>
              <p:cNvSpPr>
                <a:spLocks noChangeAspect="1" noChangeShapeType="1"/>
              </p:cNvSpPr>
              <p:nvPr/>
            </p:nvSpPr>
            <p:spPr bwMode="auto">
              <a:xfrm>
                <a:off x="1709" y="12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6" name="Line 26"/>
              <p:cNvSpPr>
                <a:spLocks noChangeAspect="1" noChangeShapeType="1"/>
              </p:cNvSpPr>
              <p:nvPr/>
            </p:nvSpPr>
            <p:spPr bwMode="auto">
              <a:xfrm>
                <a:off x="1504" y="1897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7" name="Line 27"/>
              <p:cNvSpPr>
                <a:spLocks noChangeAspect="1" noChangeShapeType="1"/>
              </p:cNvSpPr>
              <p:nvPr/>
            </p:nvSpPr>
            <p:spPr bwMode="auto">
              <a:xfrm>
                <a:off x="1606" y="15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8" name="Line 28"/>
              <p:cNvSpPr>
                <a:spLocks noChangeAspect="1" noChangeShapeType="1"/>
              </p:cNvSpPr>
              <p:nvPr/>
            </p:nvSpPr>
            <p:spPr bwMode="auto">
              <a:xfrm>
                <a:off x="1402" y="2211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09" name="Line 29"/>
              <p:cNvSpPr>
                <a:spLocks noChangeAspect="1" noChangeShapeType="1"/>
              </p:cNvSpPr>
              <p:nvPr/>
            </p:nvSpPr>
            <p:spPr bwMode="auto">
              <a:xfrm>
                <a:off x="1658" y="1426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10" name="Line 30"/>
              <p:cNvSpPr>
                <a:spLocks noChangeAspect="1" noChangeShapeType="1"/>
              </p:cNvSpPr>
              <p:nvPr/>
            </p:nvSpPr>
            <p:spPr bwMode="auto">
              <a:xfrm>
                <a:off x="1248" y="26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11" name="Line 31"/>
              <p:cNvSpPr>
                <a:spLocks noChangeAspect="1" noChangeShapeType="1"/>
              </p:cNvSpPr>
              <p:nvPr/>
            </p:nvSpPr>
            <p:spPr bwMode="auto">
              <a:xfrm>
                <a:off x="1556" y="1741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12" name="Line 32"/>
              <p:cNvSpPr>
                <a:spLocks noChangeAspect="1" noChangeShapeType="1"/>
              </p:cNvSpPr>
              <p:nvPr/>
            </p:nvSpPr>
            <p:spPr bwMode="auto">
              <a:xfrm>
                <a:off x="1453" y="2055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13" name="Line 33"/>
              <p:cNvSpPr>
                <a:spLocks noChangeAspect="1" noChangeShapeType="1"/>
              </p:cNvSpPr>
              <p:nvPr/>
            </p:nvSpPr>
            <p:spPr bwMode="auto">
              <a:xfrm>
                <a:off x="1351" y="23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14" name="Line 34"/>
              <p:cNvSpPr>
                <a:spLocks noChangeAspect="1" noChangeShapeType="1"/>
              </p:cNvSpPr>
              <p:nvPr/>
            </p:nvSpPr>
            <p:spPr bwMode="auto">
              <a:xfrm>
                <a:off x="1300" y="2526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315" name="Oval 35"/>
              <p:cNvSpPr>
                <a:spLocks noChangeAspect="1" noChangeArrowheads="1"/>
              </p:cNvSpPr>
              <p:nvPr/>
            </p:nvSpPr>
            <p:spPr bwMode="auto">
              <a:xfrm>
                <a:off x="2985" y="1995"/>
                <a:ext cx="80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316" name="Oval 36"/>
              <p:cNvSpPr>
                <a:spLocks noChangeAspect="1" noChangeArrowheads="1"/>
              </p:cNvSpPr>
              <p:nvPr/>
            </p:nvSpPr>
            <p:spPr bwMode="auto">
              <a:xfrm>
                <a:off x="2545" y="2803"/>
                <a:ext cx="79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317" name="Text Box 37"/>
              <p:cNvSpPr txBox="1">
                <a:spLocks noChangeAspect="1" noChangeArrowheads="1"/>
              </p:cNvSpPr>
              <p:nvPr/>
            </p:nvSpPr>
            <p:spPr bwMode="auto">
              <a:xfrm>
                <a:off x="3032" y="1930"/>
                <a:ext cx="383" cy="1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Bar-1</a:t>
                </a:r>
              </a:p>
            </p:txBody>
          </p:sp>
          <p:sp>
            <p:nvSpPr>
              <p:cNvPr id="97318" name="Text Box 38"/>
              <p:cNvSpPr txBox="1">
                <a:spLocks noChangeAspect="1" noChangeArrowheads="1"/>
              </p:cNvSpPr>
              <p:nvPr/>
            </p:nvSpPr>
            <p:spPr bwMode="auto">
              <a:xfrm>
                <a:off x="2301" y="2801"/>
                <a:ext cx="383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Bar-4</a:t>
                </a:r>
              </a:p>
            </p:txBody>
          </p:sp>
          <p:grpSp>
            <p:nvGrpSpPr>
              <p:cNvPr id="97319" name="Group 39"/>
              <p:cNvGrpSpPr>
                <a:grpSpLocks noChangeAspect="1"/>
              </p:cNvGrpSpPr>
              <p:nvPr/>
            </p:nvGrpSpPr>
            <p:grpSpPr bwMode="auto">
              <a:xfrm>
                <a:off x="1336" y="2705"/>
                <a:ext cx="2024" cy="656"/>
                <a:chOff x="1686" y="3117"/>
                <a:chExt cx="3374" cy="1094"/>
              </a:xfrm>
            </p:grpSpPr>
            <p:grpSp>
              <p:nvGrpSpPr>
                <p:cNvPr id="97320" name="Group 40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7321" name="Oval 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22" name="Oval 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23" name="Oval 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24" name="Group 44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7325" name="Oval 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26" name="Oval 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27" name="Oval 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28" name="Group 48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7329" name="Oval 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30" name="Oval 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31" name="Oval 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32" name="Group 52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7333" name="Oval 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34" name="Oval 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35" name="Oval 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36" name="Group 56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7337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38" name="Oval 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39" name="Oval 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7340" name="Oval 60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341" name="Oval 61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7342" name="Group 62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7343" name="Oval 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44" name="Oval 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45" name="Oval 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7346" name="Group 66"/>
              <p:cNvGrpSpPr>
                <a:grpSpLocks noChangeAspect="1"/>
              </p:cNvGrpSpPr>
              <p:nvPr/>
            </p:nvGrpSpPr>
            <p:grpSpPr bwMode="auto">
              <a:xfrm>
                <a:off x="1387" y="2548"/>
                <a:ext cx="2023" cy="656"/>
                <a:chOff x="1686" y="3117"/>
                <a:chExt cx="3374" cy="1094"/>
              </a:xfrm>
            </p:grpSpPr>
            <p:grpSp>
              <p:nvGrpSpPr>
                <p:cNvPr id="97347" name="Group 67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7348" name="Oval 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49" name="Oval 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50" name="Oval 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51" name="Group 71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7352" name="Oval 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53" name="Oval 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54" name="Oval 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55" name="Group 75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7356" name="Oval 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57" name="Oval 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58" name="Oval 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59" name="Group 79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7360" name="Oval 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61" name="Oval 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62" name="Oval 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63" name="Group 83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7364" name="Oval 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65" name="Oval 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66" name="Oval 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7367" name="Oval 87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368" name="Oval 88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7369" name="Group 89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7370" name="Oval 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71" name="Oval 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72" name="Oval 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7373" name="Group 93"/>
              <p:cNvGrpSpPr>
                <a:grpSpLocks noChangeAspect="1"/>
              </p:cNvGrpSpPr>
              <p:nvPr/>
            </p:nvGrpSpPr>
            <p:grpSpPr bwMode="auto">
              <a:xfrm>
                <a:off x="1439" y="2390"/>
                <a:ext cx="2024" cy="656"/>
                <a:chOff x="1686" y="3117"/>
                <a:chExt cx="3374" cy="1094"/>
              </a:xfrm>
            </p:grpSpPr>
            <p:grpSp>
              <p:nvGrpSpPr>
                <p:cNvPr id="97374" name="Group 94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7375" name="Oval 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76" name="Oval 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77" name="Oval 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78" name="Group 98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7379" name="Oval 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80" name="Oval 1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81" name="Oval 1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82" name="Group 102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7383" name="Oval 1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84" name="Oval 1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85" name="Oval 1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86" name="Group 106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7387" name="Oval 1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88" name="Oval 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89" name="Oval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90" name="Group 110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7391" name="Oval 1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92" name="Oval 1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93" name="Oval 1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7394" name="Oval 114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395" name="Oval 115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7396" name="Group 116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7397" name="Oval 1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98" name="Oval 1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399" name="Oval 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7400" name="Group 120"/>
              <p:cNvGrpSpPr>
                <a:grpSpLocks noChangeAspect="1"/>
              </p:cNvGrpSpPr>
              <p:nvPr/>
            </p:nvGrpSpPr>
            <p:grpSpPr bwMode="auto">
              <a:xfrm>
                <a:off x="1490" y="2235"/>
                <a:ext cx="2023" cy="656"/>
                <a:chOff x="1686" y="3117"/>
                <a:chExt cx="3374" cy="1094"/>
              </a:xfrm>
            </p:grpSpPr>
            <p:grpSp>
              <p:nvGrpSpPr>
                <p:cNvPr id="97401" name="Group 121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7402" name="Oval 1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03" name="Oval 1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04" name="Oval 1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05" name="Group 125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7406" name="Oval 1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07" name="Oval 1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08" name="Oval 1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09" name="Group 129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7410" name="Oval 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11" name="Oval 1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12" name="Oval 1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13" name="Group 133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7414" name="Oval 1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15" name="Oval 1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16" name="Oval 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17" name="Group 137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7418" name="Oval 1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19" name="Oval 1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20" name="Oval 1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7421" name="Oval 141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422" name="Oval 142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7423" name="Group 143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7424" name="Oval 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25" name="Oval 1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26" name="Oval 1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7427" name="Group 147"/>
              <p:cNvGrpSpPr>
                <a:grpSpLocks noChangeAspect="1"/>
              </p:cNvGrpSpPr>
              <p:nvPr/>
            </p:nvGrpSpPr>
            <p:grpSpPr bwMode="auto">
              <a:xfrm>
                <a:off x="1540" y="2076"/>
                <a:ext cx="2023" cy="657"/>
                <a:chOff x="1686" y="3117"/>
                <a:chExt cx="3374" cy="1094"/>
              </a:xfrm>
            </p:grpSpPr>
            <p:grpSp>
              <p:nvGrpSpPr>
                <p:cNvPr id="97428" name="Group 148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7429" name="Oval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30" name="Oval 1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31" name="Oval 1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32" name="Group 152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7433" name="Oval 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34" name="Oval 1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35" name="Oval 1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36" name="Group 156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7437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38" name="Oval 1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39" name="Oval 1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40" name="Group 160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7441" name="Oval 1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42" name="Oval 1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43" name="Oval 1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44" name="Group 164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7445" name="Oval 1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46" name="Oval 1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47" name="Oval 1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7448" name="Oval 168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449" name="Oval 169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7450" name="Group 170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7451" name="Oval 1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52" name="Oval 1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53" name="Oval 1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7454" name="Group 174"/>
              <p:cNvGrpSpPr>
                <a:grpSpLocks noChangeAspect="1"/>
              </p:cNvGrpSpPr>
              <p:nvPr/>
            </p:nvGrpSpPr>
            <p:grpSpPr bwMode="auto">
              <a:xfrm>
                <a:off x="1591" y="1919"/>
                <a:ext cx="2023" cy="656"/>
                <a:chOff x="1686" y="3117"/>
                <a:chExt cx="3374" cy="1094"/>
              </a:xfrm>
            </p:grpSpPr>
            <p:grpSp>
              <p:nvGrpSpPr>
                <p:cNvPr id="97455" name="Group 175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7456" name="Oval 1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57" name="Oval 1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58" name="Oval 1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59" name="Group 179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7460" name="Oval 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61" name="Oval 1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62" name="Oval 1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63" name="Group 183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7464" name="Oval 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65" name="Oval 1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66" name="Oval 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67" name="Group 187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7468" name="Oval 1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69" name="Oval 1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70" name="Oval 1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71" name="Group 191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7472" name="Oval 1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73" name="Oval 1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74" name="Oval 1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7475" name="Oval 195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476" name="Oval 196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7477" name="Group 197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7478" name="Oval 1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79" name="Oval 1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80" name="Oval 2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7481" name="Group 201"/>
              <p:cNvGrpSpPr>
                <a:grpSpLocks noChangeAspect="1"/>
              </p:cNvGrpSpPr>
              <p:nvPr/>
            </p:nvGrpSpPr>
            <p:grpSpPr bwMode="auto">
              <a:xfrm>
                <a:off x="1643" y="1763"/>
                <a:ext cx="2024" cy="656"/>
                <a:chOff x="1686" y="3117"/>
                <a:chExt cx="3374" cy="1094"/>
              </a:xfrm>
            </p:grpSpPr>
            <p:grpSp>
              <p:nvGrpSpPr>
                <p:cNvPr id="97482" name="Group 202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7483" name="Oval 2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84" name="Oval 2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85" name="Oval 2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86" name="Group 206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7487" name="Oval 2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88" name="Oval 2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89" name="Oval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90" name="Group 210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7491" name="Oval 2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92" name="Oval 2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93" name="Oval 2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94" name="Group 214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7495" name="Oval 2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96" name="Oval 2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497" name="Oval 2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98" name="Group 218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7499" name="Oval 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00" name="Oval 2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01" name="Oval 2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7502" name="Oval 222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03" name="Oval 223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7504" name="Group 224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7505" name="Oval 2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06" name="Oval 2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07" name="Oval 2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7508" name="Group 228"/>
              <p:cNvGrpSpPr>
                <a:grpSpLocks noChangeAspect="1"/>
              </p:cNvGrpSpPr>
              <p:nvPr/>
            </p:nvGrpSpPr>
            <p:grpSpPr bwMode="auto">
              <a:xfrm>
                <a:off x="1694" y="1604"/>
                <a:ext cx="2023" cy="657"/>
                <a:chOff x="1686" y="3117"/>
                <a:chExt cx="3374" cy="1094"/>
              </a:xfrm>
            </p:grpSpPr>
            <p:grpSp>
              <p:nvGrpSpPr>
                <p:cNvPr id="97509" name="Group 229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7510" name="Oval 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11" name="Oval 2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12" name="Oval 2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13" name="Group 233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7514" name="Oval 2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15" name="Oval 2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16" name="Oval 2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17" name="Group 237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7518" name="Oval 2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19" name="Oval 2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20" name="Oval 2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21" name="Group 241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7522" name="Oval 2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23" name="Oval 2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24" name="Oval 2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25" name="Group 245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7526" name="Oval 2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27" name="Oval 2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28" name="Oval 2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7529" name="Oval 249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30" name="Oval 250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7531" name="Group 251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7532" name="Oval 2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33" name="Oval 2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34" name="Oval 2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7535" name="Group 255"/>
              <p:cNvGrpSpPr>
                <a:grpSpLocks noChangeAspect="1"/>
              </p:cNvGrpSpPr>
              <p:nvPr/>
            </p:nvGrpSpPr>
            <p:grpSpPr bwMode="auto">
              <a:xfrm>
                <a:off x="1746" y="1449"/>
                <a:ext cx="2024" cy="656"/>
                <a:chOff x="1686" y="3117"/>
                <a:chExt cx="3374" cy="1094"/>
              </a:xfrm>
            </p:grpSpPr>
            <p:grpSp>
              <p:nvGrpSpPr>
                <p:cNvPr id="97536" name="Group 256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7537" name="Oval 2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38" name="Oval 2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39" name="Oval 2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40" name="Group 260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7541" name="Oval 2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42" name="Oval 2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43" name="Oval 2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44" name="Group 264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7545" name="Oval 2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46" name="Oval 2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47" name="Oval 2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48" name="Group 268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7549" name="Oval 2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50" name="Oval 2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51" name="Oval 2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52" name="Group 272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7553" name="Oval 2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54" name="Oval 2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55" name="Oval 2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7556" name="Oval 276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57" name="Oval 277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7558" name="Group 278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7559" name="Oval 2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60" name="Oval 2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61" name="Oval 2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7562" name="Group 282"/>
              <p:cNvGrpSpPr>
                <a:grpSpLocks noChangeAspect="1"/>
              </p:cNvGrpSpPr>
              <p:nvPr/>
            </p:nvGrpSpPr>
            <p:grpSpPr bwMode="auto">
              <a:xfrm>
                <a:off x="1794" y="1290"/>
                <a:ext cx="2024" cy="656"/>
                <a:chOff x="1686" y="3117"/>
                <a:chExt cx="3374" cy="1094"/>
              </a:xfrm>
            </p:grpSpPr>
            <p:grpSp>
              <p:nvGrpSpPr>
                <p:cNvPr id="97563" name="Group 283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7564" name="Oval 2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65" name="Oval 2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66" name="Oval 2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67" name="Group 287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7568" name="Oval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69" name="Oval 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70" name="Oval 2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71" name="Group 291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7572" name="Oval 2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73" name="Oval 2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74" name="Oval 2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75" name="Group 295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7576" name="Oval 2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77" name="Oval 2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78" name="Oval 2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79" name="Group 299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7580" name="Oval 3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81" name="Oval 3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82" name="Oval 3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7583" name="Oval 303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84" name="Oval 304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7585" name="Group 305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7586" name="Oval 3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87" name="Oval 3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7588" name="Oval 3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7589" name="Group 309"/>
              <p:cNvGrpSpPr>
                <a:grpSpLocks noChangeAspect="1"/>
              </p:cNvGrpSpPr>
              <p:nvPr/>
            </p:nvGrpSpPr>
            <p:grpSpPr bwMode="auto">
              <a:xfrm>
                <a:off x="1978" y="1432"/>
                <a:ext cx="1606" cy="527"/>
                <a:chOff x="2756" y="998"/>
                <a:chExt cx="2678" cy="878"/>
              </a:xfrm>
            </p:grpSpPr>
            <p:sp>
              <p:nvSpPr>
                <p:cNvPr id="97590" name="Oval 310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91" name="Oval 311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92" name="Oval 312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93" name="Oval 313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94" name="Oval 314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95" name="Oval 315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7596" name="Group 316"/>
              <p:cNvGrpSpPr>
                <a:grpSpLocks noChangeAspect="1"/>
              </p:cNvGrpSpPr>
              <p:nvPr/>
            </p:nvGrpSpPr>
            <p:grpSpPr bwMode="auto">
              <a:xfrm>
                <a:off x="1928" y="1589"/>
                <a:ext cx="1605" cy="526"/>
                <a:chOff x="2756" y="998"/>
                <a:chExt cx="2678" cy="878"/>
              </a:xfrm>
            </p:grpSpPr>
            <p:sp>
              <p:nvSpPr>
                <p:cNvPr id="97597" name="Oval 317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98" name="Oval 318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599" name="Oval 319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00" name="Oval 320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01" name="Oval 321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02" name="Oval 322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7603" name="Group 323"/>
              <p:cNvGrpSpPr>
                <a:grpSpLocks noChangeAspect="1"/>
              </p:cNvGrpSpPr>
              <p:nvPr/>
            </p:nvGrpSpPr>
            <p:grpSpPr bwMode="auto">
              <a:xfrm>
                <a:off x="1874" y="1749"/>
                <a:ext cx="1605" cy="527"/>
                <a:chOff x="2756" y="998"/>
                <a:chExt cx="2678" cy="878"/>
              </a:xfrm>
            </p:grpSpPr>
            <p:sp>
              <p:nvSpPr>
                <p:cNvPr id="97604" name="Oval 324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05" name="Oval 325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06" name="Oval 326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07" name="Oval 327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08" name="Oval 328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09" name="Oval 329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7610" name="Group 330"/>
              <p:cNvGrpSpPr>
                <a:grpSpLocks noChangeAspect="1"/>
              </p:cNvGrpSpPr>
              <p:nvPr/>
            </p:nvGrpSpPr>
            <p:grpSpPr bwMode="auto">
              <a:xfrm>
                <a:off x="1825" y="1907"/>
                <a:ext cx="1606" cy="527"/>
                <a:chOff x="2756" y="998"/>
                <a:chExt cx="2678" cy="878"/>
              </a:xfrm>
            </p:grpSpPr>
            <p:sp>
              <p:nvSpPr>
                <p:cNvPr id="97611" name="Oval 331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12" name="Oval 332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13" name="Oval 333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14" name="Oval 334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15" name="Oval 335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16" name="Oval 336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7617" name="Group 337"/>
              <p:cNvGrpSpPr>
                <a:grpSpLocks noChangeAspect="1"/>
              </p:cNvGrpSpPr>
              <p:nvPr/>
            </p:nvGrpSpPr>
            <p:grpSpPr bwMode="auto">
              <a:xfrm>
                <a:off x="1775" y="2060"/>
                <a:ext cx="1606" cy="527"/>
                <a:chOff x="2756" y="998"/>
                <a:chExt cx="2678" cy="878"/>
              </a:xfrm>
            </p:grpSpPr>
            <p:sp>
              <p:nvSpPr>
                <p:cNvPr id="97618" name="Oval 338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19" name="Oval 339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20" name="Oval 340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21" name="Oval 341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22" name="Oval 342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23" name="Oval 343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7624" name="Group 344"/>
              <p:cNvGrpSpPr>
                <a:grpSpLocks noChangeAspect="1"/>
              </p:cNvGrpSpPr>
              <p:nvPr/>
            </p:nvGrpSpPr>
            <p:grpSpPr bwMode="auto">
              <a:xfrm>
                <a:off x="1723" y="2224"/>
                <a:ext cx="1605" cy="526"/>
                <a:chOff x="2756" y="998"/>
                <a:chExt cx="2678" cy="878"/>
              </a:xfrm>
            </p:grpSpPr>
            <p:sp>
              <p:nvSpPr>
                <p:cNvPr id="97625" name="Oval 345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26" name="Oval 346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27" name="Oval 347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28" name="Oval 348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29" name="Oval 349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30" name="Oval 350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7631" name="Group 351"/>
              <p:cNvGrpSpPr>
                <a:grpSpLocks noChangeAspect="1"/>
              </p:cNvGrpSpPr>
              <p:nvPr/>
            </p:nvGrpSpPr>
            <p:grpSpPr bwMode="auto">
              <a:xfrm>
                <a:off x="1674" y="2377"/>
                <a:ext cx="1606" cy="526"/>
                <a:chOff x="2756" y="998"/>
                <a:chExt cx="2678" cy="878"/>
              </a:xfrm>
            </p:grpSpPr>
            <p:sp>
              <p:nvSpPr>
                <p:cNvPr id="97632" name="Oval 352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33" name="Oval 353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34" name="Oval 354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35" name="Oval 355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36" name="Oval 356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37" name="Oval 357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7638" name="Group 358"/>
              <p:cNvGrpSpPr>
                <a:grpSpLocks noChangeAspect="1"/>
              </p:cNvGrpSpPr>
              <p:nvPr/>
            </p:nvGrpSpPr>
            <p:grpSpPr bwMode="auto">
              <a:xfrm>
                <a:off x="1570" y="2690"/>
                <a:ext cx="1605" cy="526"/>
                <a:chOff x="2756" y="998"/>
                <a:chExt cx="2678" cy="878"/>
              </a:xfrm>
            </p:grpSpPr>
            <p:sp>
              <p:nvSpPr>
                <p:cNvPr id="97639" name="Oval 359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40" name="Oval 360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41" name="Oval 361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42" name="Oval 362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43" name="Oval 363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44" name="Oval 364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7645" name="Group 365"/>
              <p:cNvGrpSpPr>
                <a:grpSpLocks noChangeAspect="1"/>
              </p:cNvGrpSpPr>
              <p:nvPr/>
            </p:nvGrpSpPr>
            <p:grpSpPr bwMode="auto">
              <a:xfrm>
                <a:off x="1519" y="2846"/>
                <a:ext cx="1606" cy="527"/>
                <a:chOff x="2756" y="998"/>
                <a:chExt cx="2678" cy="878"/>
              </a:xfrm>
            </p:grpSpPr>
            <p:sp>
              <p:nvSpPr>
                <p:cNvPr id="97646" name="Oval 366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47" name="Oval 367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48" name="Oval 368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49" name="Oval 369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50" name="Oval 370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7651" name="Oval 371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97652" name="Group 372"/>
            <p:cNvGrpSpPr>
              <a:grpSpLocks/>
            </p:cNvGrpSpPr>
            <p:nvPr/>
          </p:nvGrpSpPr>
          <p:grpSpPr bwMode="auto">
            <a:xfrm>
              <a:off x="1916" y="1037"/>
              <a:ext cx="2540" cy="1647"/>
              <a:chOff x="1916" y="1037"/>
              <a:chExt cx="2540" cy="1647"/>
            </a:xfrm>
          </p:grpSpPr>
          <p:sp>
            <p:nvSpPr>
              <p:cNvPr id="97653" name="Text Box 373"/>
              <p:cNvSpPr txBox="1">
                <a:spLocks noChangeArrowheads="1"/>
              </p:cNvSpPr>
              <p:nvPr/>
            </p:nvSpPr>
            <p:spPr bwMode="auto">
              <a:xfrm rot="-4393831">
                <a:off x="3691" y="1390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1901</a:t>
                </a:r>
              </a:p>
            </p:txBody>
          </p:sp>
          <p:sp>
            <p:nvSpPr>
              <p:cNvPr id="97654" name="Text Box 374"/>
              <p:cNvSpPr txBox="1">
                <a:spLocks noChangeArrowheads="1"/>
              </p:cNvSpPr>
              <p:nvPr/>
            </p:nvSpPr>
            <p:spPr bwMode="auto">
              <a:xfrm rot="-4393831">
                <a:off x="3977" y="148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1931</a:t>
                </a:r>
              </a:p>
            </p:txBody>
          </p:sp>
          <p:sp>
            <p:nvSpPr>
              <p:cNvPr id="97655" name="Text Box 375"/>
              <p:cNvSpPr txBox="1">
                <a:spLocks noChangeArrowheads="1"/>
              </p:cNvSpPr>
              <p:nvPr/>
            </p:nvSpPr>
            <p:spPr bwMode="auto">
              <a:xfrm rot="-4393831">
                <a:off x="4256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1961</a:t>
                </a:r>
              </a:p>
            </p:txBody>
          </p:sp>
          <p:sp>
            <p:nvSpPr>
              <p:cNvPr id="97656" name="Text Box 376"/>
              <p:cNvSpPr txBox="1">
                <a:spLocks noChangeArrowheads="1"/>
              </p:cNvSpPr>
              <p:nvPr/>
            </p:nvSpPr>
            <p:spPr bwMode="auto">
              <a:xfrm rot="-4393831">
                <a:off x="3408" y="12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1871</a:t>
                </a:r>
              </a:p>
            </p:txBody>
          </p:sp>
          <p:sp>
            <p:nvSpPr>
              <p:cNvPr id="97657" name="Text Box 377"/>
              <p:cNvSpPr txBox="1">
                <a:spLocks noChangeArrowheads="1"/>
              </p:cNvSpPr>
              <p:nvPr/>
            </p:nvSpPr>
            <p:spPr bwMode="auto">
              <a:xfrm rot="-4393831">
                <a:off x="3135" y="1216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1841</a:t>
                </a:r>
              </a:p>
            </p:txBody>
          </p:sp>
          <p:sp>
            <p:nvSpPr>
              <p:cNvPr id="97658" name="Text Box 378"/>
              <p:cNvSpPr txBox="1">
                <a:spLocks noChangeArrowheads="1"/>
              </p:cNvSpPr>
              <p:nvPr/>
            </p:nvSpPr>
            <p:spPr bwMode="auto">
              <a:xfrm rot="-4393831">
                <a:off x="2848" y="1112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1811</a:t>
                </a:r>
              </a:p>
            </p:txBody>
          </p:sp>
          <p:sp>
            <p:nvSpPr>
              <p:cNvPr id="97659" name="Text Box 379"/>
              <p:cNvSpPr txBox="1">
                <a:spLocks noChangeArrowheads="1"/>
              </p:cNvSpPr>
              <p:nvPr/>
            </p:nvSpPr>
            <p:spPr bwMode="auto">
              <a:xfrm rot="-20593832">
                <a:off x="2228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3441</a:t>
                </a:r>
              </a:p>
            </p:txBody>
          </p:sp>
          <p:sp>
            <p:nvSpPr>
              <p:cNvPr id="97660" name="Text Box 380"/>
              <p:cNvSpPr txBox="1">
                <a:spLocks noChangeArrowheads="1"/>
              </p:cNvSpPr>
              <p:nvPr/>
            </p:nvSpPr>
            <p:spPr bwMode="auto">
              <a:xfrm rot="-20593832">
                <a:off x="2188" y="17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3401</a:t>
                </a:r>
              </a:p>
            </p:txBody>
          </p:sp>
          <p:sp>
            <p:nvSpPr>
              <p:cNvPr id="97661" name="Text Box 381"/>
              <p:cNvSpPr txBox="1">
                <a:spLocks noChangeArrowheads="1"/>
              </p:cNvSpPr>
              <p:nvPr/>
            </p:nvSpPr>
            <p:spPr bwMode="auto">
              <a:xfrm rot="-20593832">
                <a:off x="2318" y="1297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3521</a:t>
                </a:r>
              </a:p>
            </p:txBody>
          </p:sp>
          <p:sp>
            <p:nvSpPr>
              <p:cNvPr id="97662" name="Text Box 382"/>
              <p:cNvSpPr txBox="1">
                <a:spLocks noChangeArrowheads="1"/>
              </p:cNvSpPr>
              <p:nvPr/>
            </p:nvSpPr>
            <p:spPr bwMode="auto">
              <a:xfrm rot="-20593832">
                <a:off x="2272" y="14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3481</a:t>
                </a:r>
              </a:p>
            </p:txBody>
          </p:sp>
          <p:sp>
            <p:nvSpPr>
              <p:cNvPr id="97663" name="Text Box 383"/>
              <p:cNvSpPr txBox="1">
                <a:spLocks noChangeArrowheads="1"/>
              </p:cNvSpPr>
              <p:nvPr/>
            </p:nvSpPr>
            <p:spPr bwMode="auto">
              <a:xfrm rot="-20593832">
                <a:off x="2142" y="18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3361</a:t>
                </a:r>
              </a:p>
            </p:txBody>
          </p:sp>
          <p:sp>
            <p:nvSpPr>
              <p:cNvPr id="97664" name="Text Box 384"/>
              <p:cNvSpPr txBox="1">
                <a:spLocks noChangeArrowheads="1"/>
              </p:cNvSpPr>
              <p:nvPr/>
            </p:nvSpPr>
            <p:spPr bwMode="auto">
              <a:xfrm rot="-20593832">
                <a:off x="2094" y="19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3321</a:t>
                </a:r>
              </a:p>
            </p:txBody>
          </p:sp>
          <p:sp>
            <p:nvSpPr>
              <p:cNvPr id="97665" name="Text Box 385"/>
              <p:cNvSpPr txBox="1">
                <a:spLocks noChangeArrowheads="1"/>
              </p:cNvSpPr>
              <p:nvPr/>
            </p:nvSpPr>
            <p:spPr bwMode="auto">
              <a:xfrm rot="-20593832">
                <a:off x="2050" y="21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3281</a:t>
                </a:r>
              </a:p>
            </p:txBody>
          </p:sp>
          <p:sp>
            <p:nvSpPr>
              <p:cNvPr id="97666" name="Text Box 386"/>
              <p:cNvSpPr txBox="1">
                <a:spLocks noChangeArrowheads="1"/>
              </p:cNvSpPr>
              <p:nvPr/>
            </p:nvSpPr>
            <p:spPr bwMode="auto">
              <a:xfrm rot="-20593832">
                <a:off x="2008" y="22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3241</a:t>
                </a:r>
              </a:p>
            </p:txBody>
          </p:sp>
          <p:sp>
            <p:nvSpPr>
              <p:cNvPr id="97667" name="Text Box 387"/>
              <p:cNvSpPr txBox="1">
                <a:spLocks noChangeArrowheads="1"/>
              </p:cNvSpPr>
              <p:nvPr/>
            </p:nvSpPr>
            <p:spPr bwMode="auto">
              <a:xfrm rot="-20593832">
                <a:off x="1964" y="24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3201</a:t>
                </a:r>
              </a:p>
            </p:txBody>
          </p:sp>
          <p:sp>
            <p:nvSpPr>
              <p:cNvPr id="97668" name="Text Box 388"/>
              <p:cNvSpPr txBox="1">
                <a:spLocks noChangeArrowheads="1"/>
              </p:cNvSpPr>
              <p:nvPr/>
            </p:nvSpPr>
            <p:spPr bwMode="auto">
              <a:xfrm rot="-20593832">
                <a:off x="1916" y="25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3161</a:t>
                </a:r>
              </a:p>
            </p:txBody>
          </p:sp>
        </p:grpSp>
      </p:grpSp>
      <p:pic>
        <p:nvPicPr>
          <p:cNvPr id="97291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53" t="1602" r="615" b="45251"/>
          <a:stretch>
            <a:fillRect/>
          </a:stretch>
        </p:blipFill>
        <p:spPr bwMode="auto">
          <a:xfrm>
            <a:off x="7745413" y="2389188"/>
            <a:ext cx="506412" cy="2843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89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" t="2029" r="17485" b="2029"/>
          <a:stretch>
            <a:fillRect/>
          </a:stretch>
        </p:blipFill>
        <p:spPr bwMode="auto">
          <a:xfrm>
            <a:off x="1460500" y="1403350"/>
            <a:ext cx="6173788" cy="502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307" name="Freeform 3"/>
          <p:cNvSpPr>
            <a:spLocks/>
          </p:cNvSpPr>
          <p:nvPr/>
        </p:nvSpPr>
        <p:spPr bwMode="auto">
          <a:xfrm>
            <a:off x="1447800" y="1373188"/>
            <a:ext cx="4237038" cy="5045075"/>
          </a:xfrm>
          <a:custGeom>
            <a:avLst/>
            <a:gdLst>
              <a:gd name="T0" fmla="*/ 922 w 2669"/>
              <a:gd name="T1" fmla="*/ 19 h 3178"/>
              <a:gd name="T2" fmla="*/ 845 w 2669"/>
              <a:gd name="T3" fmla="*/ 67 h 3178"/>
              <a:gd name="T4" fmla="*/ 135 w 2669"/>
              <a:gd name="T5" fmla="*/ 2285 h 3178"/>
              <a:gd name="T6" fmla="*/ 2669 w 2669"/>
              <a:gd name="T7" fmla="*/ 3101 h 3178"/>
              <a:gd name="T8" fmla="*/ 2611 w 2669"/>
              <a:gd name="T9" fmla="*/ 3178 h 3178"/>
              <a:gd name="T10" fmla="*/ 0 w 2669"/>
              <a:gd name="T11" fmla="*/ 3178 h 3178"/>
              <a:gd name="T12" fmla="*/ 0 w 2669"/>
              <a:gd name="T13" fmla="*/ 0 h 3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9" h="3178">
                <a:moveTo>
                  <a:pt x="922" y="19"/>
                </a:moveTo>
                <a:lnTo>
                  <a:pt x="845" y="67"/>
                </a:lnTo>
                <a:lnTo>
                  <a:pt x="135" y="2285"/>
                </a:lnTo>
                <a:lnTo>
                  <a:pt x="2669" y="3101"/>
                </a:lnTo>
                <a:lnTo>
                  <a:pt x="2611" y="3178"/>
                </a:lnTo>
                <a:lnTo>
                  <a:pt x="0" y="3178"/>
                </a:lnTo>
                <a:lnTo>
                  <a:pt x="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8308" name="Freeform 4"/>
          <p:cNvSpPr>
            <a:spLocks/>
          </p:cNvSpPr>
          <p:nvPr/>
        </p:nvSpPr>
        <p:spPr bwMode="auto">
          <a:xfrm>
            <a:off x="5715000" y="5030788"/>
            <a:ext cx="1920875" cy="1401762"/>
          </a:xfrm>
          <a:custGeom>
            <a:avLst/>
            <a:gdLst>
              <a:gd name="T0" fmla="*/ 288 w 1210"/>
              <a:gd name="T1" fmla="*/ 77 h 883"/>
              <a:gd name="T2" fmla="*/ 0 w 1210"/>
              <a:gd name="T3" fmla="*/ 883 h 883"/>
              <a:gd name="T4" fmla="*/ 1210 w 1210"/>
              <a:gd name="T5" fmla="*/ 883 h 883"/>
              <a:gd name="T6" fmla="*/ 1210 w 1210"/>
              <a:gd name="T7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0" h="883">
                <a:moveTo>
                  <a:pt x="288" y="77"/>
                </a:moveTo>
                <a:lnTo>
                  <a:pt x="0" y="883"/>
                </a:lnTo>
                <a:lnTo>
                  <a:pt x="1210" y="883"/>
                </a:lnTo>
                <a:lnTo>
                  <a:pt x="121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83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9" t="7513" r="30020" b="87276"/>
          <a:stretch>
            <a:fillRect/>
          </a:stretch>
        </p:blipFill>
        <p:spPr bwMode="auto">
          <a:xfrm>
            <a:off x="6078538" y="5908675"/>
            <a:ext cx="1358900" cy="273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311" name="Freeform 7"/>
          <p:cNvSpPr>
            <a:spLocks/>
          </p:cNvSpPr>
          <p:nvPr/>
        </p:nvSpPr>
        <p:spPr bwMode="auto">
          <a:xfrm>
            <a:off x="4846638" y="2819400"/>
            <a:ext cx="2057400" cy="2571750"/>
          </a:xfrm>
          <a:custGeom>
            <a:avLst/>
            <a:gdLst>
              <a:gd name="T0" fmla="*/ 1230 w 1296"/>
              <a:gd name="T1" fmla="*/ 0 h 1620"/>
              <a:gd name="T2" fmla="*/ 1296 w 1296"/>
              <a:gd name="T3" fmla="*/ 18 h 1620"/>
              <a:gd name="T4" fmla="*/ 780 w 1296"/>
              <a:gd name="T5" fmla="*/ 1620 h 1620"/>
              <a:gd name="T6" fmla="*/ 0 w 1296"/>
              <a:gd name="T7" fmla="*/ 1620 h 1620"/>
              <a:gd name="T8" fmla="*/ 6 w 1296"/>
              <a:gd name="T9" fmla="*/ 1554 h 1620"/>
              <a:gd name="T10" fmla="*/ 6 w 1296"/>
              <a:gd name="T11" fmla="*/ 1488 h 1620"/>
              <a:gd name="T12" fmla="*/ 78 w 1296"/>
              <a:gd name="T13" fmla="*/ 1404 h 1620"/>
              <a:gd name="T14" fmla="*/ 156 w 1296"/>
              <a:gd name="T15" fmla="*/ 1350 h 1620"/>
              <a:gd name="T16" fmla="*/ 216 w 1296"/>
              <a:gd name="T17" fmla="*/ 1284 h 1620"/>
              <a:gd name="T18" fmla="*/ 258 w 1296"/>
              <a:gd name="T19" fmla="*/ 1236 h 1620"/>
              <a:gd name="T20" fmla="*/ 306 w 1296"/>
              <a:gd name="T21" fmla="*/ 1152 h 1620"/>
              <a:gd name="T22" fmla="*/ 354 w 1296"/>
              <a:gd name="T23" fmla="*/ 1104 h 1620"/>
              <a:gd name="T24" fmla="*/ 438 w 1296"/>
              <a:gd name="T25" fmla="*/ 1056 h 1620"/>
              <a:gd name="T26" fmla="*/ 486 w 1296"/>
              <a:gd name="T27" fmla="*/ 1008 h 1620"/>
              <a:gd name="T28" fmla="*/ 546 w 1296"/>
              <a:gd name="T29" fmla="*/ 948 h 1620"/>
              <a:gd name="T30" fmla="*/ 570 w 1296"/>
              <a:gd name="T31" fmla="*/ 894 h 1620"/>
              <a:gd name="T32" fmla="*/ 600 w 1296"/>
              <a:gd name="T33" fmla="*/ 792 h 1620"/>
              <a:gd name="T34" fmla="*/ 624 w 1296"/>
              <a:gd name="T35" fmla="*/ 732 h 1620"/>
              <a:gd name="T36" fmla="*/ 672 w 1296"/>
              <a:gd name="T37" fmla="*/ 672 h 1620"/>
              <a:gd name="T38" fmla="*/ 738 w 1296"/>
              <a:gd name="T39" fmla="*/ 624 h 1620"/>
              <a:gd name="T40" fmla="*/ 840 w 1296"/>
              <a:gd name="T41" fmla="*/ 582 h 1620"/>
              <a:gd name="T42" fmla="*/ 942 w 1296"/>
              <a:gd name="T43" fmla="*/ 564 h 1620"/>
              <a:gd name="T44" fmla="*/ 990 w 1296"/>
              <a:gd name="T45" fmla="*/ 522 h 1620"/>
              <a:gd name="T46" fmla="*/ 1074 w 1296"/>
              <a:gd name="T47" fmla="*/ 408 h 1620"/>
              <a:gd name="T48" fmla="*/ 1110 w 1296"/>
              <a:gd name="T49" fmla="*/ 312 h 1620"/>
              <a:gd name="T50" fmla="*/ 1170 w 1296"/>
              <a:gd name="T51" fmla="*/ 108 h 1620"/>
              <a:gd name="T52" fmla="*/ 1230 w 1296"/>
              <a:gd name="T53" fmla="*/ 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96" h="1620">
                <a:moveTo>
                  <a:pt x="1230" y="0"/>
                </a:moveTo>
                <a:lnTo>
                  <a:pt x="1296" y="18"/>
                </a:lnTo>
                <a:lnTo>
                  <a:pt x="780" y="1620"/>
                </a:lnTo>
                <a:lnTo>
                  <a:pt x="0" y="1620"/>
                </a:lnTo>
                <a:lnTo>
                  <a:pt x="6" y="1554"/>
                </a:lnTo>
                <a:lnTo>
                  <a:pt x="6" y="1488"/>
                </a:lnTo>
                <a:lnTo>
                  <a:pt x="78" y="1404"/>
                </a:lnTo>
                <a:lnTo>
                  <a:pt x="156" y="1350"/>
                </a:lnTo>
                <a:lnTo>
                  <a:pt x="216" y="1284"/>
                </a:lnTo>
                <a:lnTo>
                  <a:pt x="258" y="1236"/>
                </a:lnTo>
                <a:lnTo>
                  <a:pt x="306" y="1152"/>
                </a:lnTo>
                <a:lnTo>
                  <a:pt x="354" y="1104"/>
                </a:lnTo>
                <a:lnTo>
                  <a:pt x="438" y="1056"/>
                </a:lnTo>
                <a:lnTo>
                  <a:pt x="486" y="1008"/>
                </a:lnTo>
                <a:lnTo>
                  <a:pt x="546" y="948"/>
                </a:lnTo>
                <a:lnTo>
                  <a:pt x="570" y="894"/>
                </a:lnTo>
                <a:lnTo>
                  <a:pt x="600" y="792"/>
                </a:lnTo>
                <a:lnTo>
                  <a:pt x="624" y="732"/>
                </a:lnTo>
                <a:lnTo>
                  <a:pt x="672" y="672"/>
                </a:lnTo>
                <a:lnTo>
                  <a:pt x="738" y="624"/>
                </a:lnTo>
                <a:lnTo>
                  <a:pt x="840" y="582"/>
                </a:lnTo>
                <a:lnTo>
                  <a:pt x="942" y="564"/>
                </a:lnTo>
                <a:lnTo>
                  <a:pt x="990" y="522"/>
                </a:lnTo>
                <a:lnTo>
                  <a:pt x="1074" y="408"/>
                </a:lnTo>
                <a:lnTo>
                  <a:pt x="1110" y="312"/>
                </a:lnTo>
                <a:lnTo>
                  <a:pt x="1170" y="108"/>
                </a:lnTo>
                <a:lnTo>
                  <a:pt x="123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8312" name="Freeform 8"/>
          <p:cNvSpPr>
            <a:spLocks/>
          </p:cNvSpPr>
          <p:nvPr/>
        </p:nvSpPr>
        <p:spPr bwMode="auto">
          <a:xfrm>
            <a:off x="4179888" y="5295900"/>
            <a:ext cx="1895475" cy="990600"/>
          </a:xfrm>
          <a:custGeom>
            <a:avLst/>
            <a:gdLst>
              <a:gd name="T0" fmla="*/ 1194 w 1194"/>
              <a:gd name="T1" fmla="*/ 54 h 624"/>
              <a:gd name="T2" fmla="*/ 1008 w 1194"/>
              <a:gd name="T3" fmla="*/ 624 h 624"/>
              <a:gd name="T4" fmla="*/ 0 w 1194"/>
              <a:gd name="T5" fmla="*/ 294 h 624"/>
              <a:gd name="T6" fmla="*/ 72 w 1194"/>
              <a:gd name="T7" fmla="*/ 228 h 624"/>
              <a:gd name="T8" fmla="*/ 174 w 1194"/>
              <a:gd name="T9" fmla="*/ 138 h 624"/>
              <a:gd name="T10" fmla="*/ 234 w 1194"/>
              <a:gd name="T11" fmla="*/ 96 h 624"/>
              <a:gd name="T12" fmla="*/ 318 w 1194"/>
              <a:gd name="T13" fmla="*/ 72 h 624"/>
              <a:gd name="T14" fmla="*/ 396 w 1194"/>
              <a:gd name="T15" fmla="*/ 66 h 624"/>
              <a:gd name="T16" fmla="*/ 432 w 1194"/>
              <a:gd name="T17" fmla="*/ 0 h 624"/>
              <a:gd name="T18" fmla="*/ 480 w 1194"/>
              <a:gd name="T19" fmla="*/ 0 h 624"/>
              <a:gd name="T20" fmla="*/ 1158 w 1194"/>
              <a:gd name="T21" fmla="*/ 0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4" h="624">
                <a:moveTo>
                  <a:pt x="1194" y="54"/>
                </a:moveTo>
                <a:lnTo>
                  <a:pt x="1008" y="624"/>
                </a:lnTo>
                <a:lnTo>
                  <a:pt x="0" y="294"/>
                </a:lnTo>
                <a:lnTo>
                  <a:pt x="72" y="228"/>
                </a:lnTo>
                <a:lnTo>
                  <a:pt x="174" y="138"/>
                </a:lnTo>
                <a:lnTo>
                  <a:pt x="234" y="96"/>
                </a:lnTo>
                <a:lnTo>
                  <a:pt x="318" y="72"/>
                </a:lnTo>
                <a:lnTo>
                  <a:pt x="396" y="66"/>
                </a:lnTo>
                <a:lnTo>
                  <a:pt x="432" y="0"/>
                </a:lnTo>
                <a:lnTo>
                  <a:pt x="480" y="0"/>
                </a:lnTo>
                <a:lnTo>
                  <a:pt x="1158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98313" name="Group 9"/>
          <p:cNvGrpSpPr>
            <a:grpSpLocks/>
          </p:cNvGrpSpPr>
          <p:nvPr/>
        </p:nvGrpSpPr>
        <p:grpSpPr bwMode="auto">
          <a:xfrm>
            <a:off x="1446213" y="1373188"/>
            <a:ext cx="6186487" cy="5060950"/>
            <a:chOff x="498" y="643"/>
            <a:chExt cx="3897" cy="3188"/>
          </a:xfrm>
        </p:grpSpPr>
        <p:grpSp>
          <p:nvGrpSpPr>
            <p:cNvPr id="98314" name="Group 10"/>
            <p:cNvGrpSpPr>
              <a:grpSpLocks/>
            </p:cNvGrpSpPr>
            <p:nvPr/>
          </p:nvGrpSpPr>
          <p:grpSpPr bwMode="auto">
            <a:xfrm>
              <a:off x="498" y="643"/>
              <a:ext cx="3897" cy="3188"/>
              <a:chOff x="498" y="643"/>
              <a:chExt cx="3897" cy="3188"/>
            </a:xfrm>
          </p:grpSpPr>
          <p:sp>
            <p:nvSpPr>
              <p:cNvPr id="98315" name="Freeform 11"/>
              <p:cNvSpPr>
                <a:spLocks/>
              </p:cNvSpPr>
              <p:nvPr/>
            </p:nvSpPr>
            <p:spPr bwMode="auto">
              <a:xfrm>
                <a:off x="1286" y="643"/>
                <a:ext cx="3101" cy="2419"/>
              </a:xfrm>
              <a:custGeom>
                <a:avLst/>
                <a:gdLst>
                  <a:gd name="T0" fmla="*/ 0 w 3101"/>
                  <a:gd name="T1" fmla="*/ 0 h 2419"/>
                  <a:gd name="T2" fmla="*/ 87 w 3101"/>
                  <a:gd name="T3" fmla="*/ 58 h 2419"/>
                  <a:gd name="T4" fmla="*/ 2688 w 3101"/>
                  <a:gd name="T5" fmla="*/ 931 h 2419"/>
                  <a:gd name="T6" fmla="*/ 2160 w 3101"/>
                  <a:gd name="T7" fmla="*/ 2419 h 2419"/>
                  <a:gd name="T8" fmla="*/ 3101 w 3101"/>
                  <a:gd name="T9" fmla="*/ 2419 h 2419"/>
                  <a:gd name="T10" fmla="*/ 3101 w 3101"/>
                  <a:gd name="T11" fmla="*/ 0 h 2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01" h="2419">
                    <a:moveTo>
                      <a:pt x="0" y="0"/>
                    </a:moveTo>
                    <a:lnTo>
                      <a:pt x="87" y="58"/>
                    </a:lnTo>
                    <a:lnTo>
                      <a:pt x="2688" y="931"/>
                    </a:lnTo>
                    <a:lnTo>
                      <a:pt x="2160" y="2419"/>
                    </a:lnTo>
                    <a:lnTo>
                      <a:pt x="3101" y="2419"/>
                    </a:lnTo>
                    <a:lnTo>
                      <a:pt x="3101" y="0"/>
                    </a:lnTo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16" name="Rectangle 12"/>
              <p:cNvSpPr>
                <a:spLocks noChangeArrowheads="1"/>
              </p:cNvSpPr>
              <p:nvPr/>
            </p:nvSpPr>
            <p:spPr bwMode="auto">
              <a:xfrm>
                <a:off x="498" y="644"/>
                <a:ext cx="3897" cy="3187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8317" name="Rectangle 13"/>
            <p:cNvSpPr>
              <a:spLocks noChangeArrowheads="1"/>
            </p:cNvSpPr>
            <p:nvPr/>
          </p:nvSpPr>
          <p:spPr bwMode="auto">
            <a:xfrm rot="1107088">
              <a:off x="941" y="1086"/>
              <a:ext cx="2712" cy="2298"/>
            </a:xfrm>
            <a:prstGeom prst="rect">
              <a:avLst/>
            </a:pr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9831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90" t="1999" r="891" b="44199"/>
          <a:stretch>
            <a:fillRect/>
          </a:stretch>
        </p:blipFill>
        <p:spPr bwMode="auto">
          <a:xfrm>
            <a:off x="7758113" y="2371725"/>
            <a:ext cx="490537" cy="281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31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Top Course Clastics - TCC</a:t>
            </a:r>
          </a:p>
        </p:txBody>
      </p:sp>
      <p:grpSp>
        <p:nvGrpSpPr>
          <p:cNvPr id="98321" name="Group 17"/>
          <p:cNvGrpSpPr>
            <a:grpSpLocks/>
          </p:cNvGrpSpPr>
          <p:nvPr/>
        </p:nvGrpSpPr>
        <p:grpSpPr bwMode="auto">
          <a:xfrm>
            <a:off x="3041650" y="1646238"/>
            <a:ext cx="4241800" cy="4089400"/>
            <a:chOff x="1916" y="1037"/>
            <a:chExt cx="2672" cy="2576"/>
          </a:xfrm>
        </p:grpSpPr>
        <p:grpSp>
          <p:nvGrpSpPr>
            <p:cNvPr id="98322" name="Group 18"/>
            <p:cNvGrpSpPr>
              <a:grpSpLocks/>
            </p:cNvGrpSpPr>
            <p:nvPr/>
          </p:nvGrpSpPr>
          <p:grpSpPr bwMode="auto">
            <a:xfrm>
              <a:off x="2204" y="1213"/>
              <a:ext cx="2384" cy="2400"/>
              <a:chOff x="1248" y="1046"/>
              <a:chExt cx="2681" cy="2698"/>
            </a:xfrm>
          </p:grpSpPr>
          <p:sp>
            <p:nvSpPr>
              <p:cNvPr id="98323" name="Line 19"/>
              <p:cNvSpPr>
                <a:spLocks noChangeAspect="1" noChangeShapeType="1"/>
              </p:cNvSpPr>
              <p:nvPr/>
            </p:nvSpPr>
            <p:spPr bwMode="auto">
              <a:xfrm rot="-5400000">
                <a:off x="666" y="1787"/>
                <a:ext cx="2194" cy="7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24" name="Line 20"/>
              <p:cNvSpPr>
                <a:spLocks noChangeAspect="1" noChangeShapeType="1"/>
              </p:cNvSpPr>
              <p:nvPr/>
            </p:nvSpPr>
            <p:spPr bwMode="auto">
              <a:xfrm rot="-5400000">
                <a:off x="975" y="1883"/>
                <a:ext cx="2219" cy="7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25" name="Line 21"/>
              <p:cNvSpPr>
                <a:spLocks noChangeAspect="1" noChangeShapeType="1"/>
              </p:cNvSpPr>
              <p:nvPr/>
            </p:nvSpPr>
            <p:spPr bwMode="auto">
              <a:xfrm rot="-5400000">
                <a:off x="1878" y="2109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26" name="Line 22"/>
              <p:cNvSpPr>
                <a:spLocks noChangeAspect="1" noChangeShapeType="1"/>
              </p:cNvSpPr>
              <p:nvPr/>
            </p:nvSpPr>
            <p:spPr bwMode="auto">
              <a:xfrm rot="-5400000">
                <a:off x="2245" y="2285"/>
                <a:ext cx="2205" cy="7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27" name="Line 23"/>
              <p:cNvSpPr>
                <a:spLocks noChangeAspect="1" noChangeShapeType="1"/>
              </p:cNvSpPr>
              <p:nvPr/>
            </p:nvSpPr>
            <p:spPr bwMode="auto">
              <a:xfrm rot="-5400000">
                <a:off x="1561" y="1993"/>
                <a:ext cx="2350" cy="7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28" name="Line 24"/>
              <p:cNvSpPr>
                <a:spLocks noChangeAspect="1" noChangeShapeType="1"/>
              </p:cNvSpPr>
              <p:nvPr/>
            </p:nvSpPr>
            <p:spPr bwMode="auto">
              <a:xfrm rot="-5400000">
                <a:off x="1232" y="1924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29" name="Line 25"/>
              <p:cNvSpPr>
                <a:spLocks noChangeAspect="1" noChangeShapeType="1"/>
              </p:cNvSpPr>
              <p:nvPr/>
            </p:nvSpPr>
            <p:spPr bwMode="auto">
              <a:xfrm>
                <a:off x="1709" y="12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0" name="Line 26"/>
              <p:cNvSpPr>
                <a:spLocks noChangeAspect="1" noChangeShapeType="1"/>
              </p:cNvSpPr>
              <p:nvPr/>
            </p:nvSpPr>
            <p:spPr bwMode="auto">
              <a:xfrm>
                <a:off x="1504" y="1897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1" name="Line 27"/>
              <p:cNvSpPr>
                <a:spLocks noChangeAspect="1" noChangeShapeType="1"/>
              </p:cNvSpPr>
              <p:nvPr/>
            </p:nvSpPr>
            <p:spPr bwMode="auto">
              <a:xfrm>
                <a:off x="1606" y="15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2" name="Line 28"/>
              <p:cNvSpPr>
                <a:spLocks noChangeAspect="1" noChangeShapeType="1"/>
              </p:cNvSpPr>
              <p:nvPr/>
            </p:nvSpPr>
            <p:spPr bwMode="auto">
              <a:xfrm>
                <a:off x="1402" y="2211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3" name="Line 29"/>
              <p:cNvSpPr>
                <a:spLocks noChangeAspect="1" noChangeShapeType="1"/>
              </p:cNvSpPr>
              <p:nvPr/>
            </p:nvSpPr>
            <p:spPr bwMode="auto">
              <a:xfrm>
                <a:off x="1658" y="1426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4" name="Line 30"/>
              <p:cNvSpPr>
                <a:spLocks noChangeAspect="1" noChangeShapeType="1"/>
              </p:cNvSpPr>
              <p:nvPr/>
            </p:nvSpPr>
            <p:spPr bwMode="auto">
              <a:xfrm>
                <a:off x="1248" y="26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5" name="Line 31"/>
              <p:cNvSpPr>
                <a:spLocks noChangeAspect="1" noChangeShapeType="1"/>
              </p:cNvSpPr>
              <p:nvPr/>
            </p:nvSpPr>
            <p:spPr bwMode="auto">
              <a:xfrm>
                <a:off x="1556" y="1741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6" name="Line 32"/>
              <p:cNvSpPr>
                <a:spLocks noChangeAspect="1" noChangeShapeType="1"/>
              </p:cNvSpPr>
              <p:nvPr/>
            </p:nvSpPr>
            <p:spPr bwMode="auto">
              <a:xfrm>
                <a:off x="1453" y="2055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7" name="Line 33"/>
              <p:cNvSpPr>
                <a:spLocks noChangeAspect="1" noChangeShapeType="1"/>
              </p:cNvSpPr>
              <p:nvPr/>
            </p:nvSpPr>
            <p:spPr bwMode="auto">
              <a:xfrm>
                <a:off x="1351" y="23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8" name="Line 34"/>
              <p:cNvSpPr>
                <a:spLocks noChangeAspect="1" noChangeShapeType="1"/>
              </p:cNvSpPr>
              <p:nvPr/>
            </p:nvSpPr>
            <p:spPr bwMode="auto">
              <a:xfrm>
                <a:off x="1300" y="2526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9" name="Oval 35"/>
              <p:cNvSpPr>
                <a:spLocks noChangeAspect="1" noChangeArrowheads="1"/>
              </p:cNvSpPr>
              <p:nvPr/>
            </p:nvSpPr>
            <p:spPr bwMode="auto">
              <a:xfrm>
                <a:off x="2985" y="1995"/>
                <a:ext cx="80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340" name="Oval 36"/>
              <p:cNvSpPr>
                <a:spLocks noChangeAspect="1" noChangeArrowheads="1"/>
              </p:cNvSpPr>
              <p:nvPr/>
            </p:nvSpPr>
            <p:spPr bwMode="auto">
              <a:xfrm>
                <a:off x="2545" y="2803"/>
                <a:ext cx="79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341" name="Text Box 37"/>
              <p:cNvSpPr txBox="1">
                <a:spLocks noChangeAspect="1" noChangeArrowheads="1"/>
              </p:cNvSpPr>
              <p:nvPr/>
            </p:nvSpPr>
            <p:spPr bwMode="auto">
              <a:xfrm>
                <a:off x="3032" y="1930"/>
                <a:ext cx="383" cy="1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Bar-1</a:t>
                </a:r>
              </a:p>
            </p:txBody>
          </p:sp>
          <p:sp>
            <p:nvSpPr>
              <p:cNvPr id="98342" name="Text Box 38"/>
              <p:cNvSpPr txBox="1">
                <a:spLocks noChangeAspect="1" noChangeArrowheads="1"/>
              </p:cNvSpPr>
              <p:nvPr/>
            </p:nvSpPr>
            <p:spPr bwMode="auto">
              <a:xfrm>
                <a:off x="2301" y="2801"/>
                <a:ext cx="383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Bar-4</a:t>
                </a:r>
              </a:p>
            </p:txBody>
          </p:sp>
          <p:grpSp>
            <p:nvGrpSpPr>
              <p:cNvPr id="98343" name="Group 39"/>
              <p:cNvGrpSpPr>
                <a:grpSpLocks noChangeAspect="1"/>
              </p:cNvGrpSpPr>
              <p:nvPr/>
            </p:nvGrpSpPr>
            <p:grpSpPr bwMode="auto">
              <a:xfrm>
                <a:off x="1336" y="2705"/>
                <a:ext cx="2024" cy="656"/>
                <a:chOff x="1686" y="3117"/>
                <a:chExt cx="3374" cy="1094"/>
              </a:xfrm>
            </p:grpSpPr>
            <p:grpSp>
              <p:nvGrpSpPr>
                <p:cNvPr id="98344" name="Group 40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8345" name="Oval 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46" name="Oval 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47" name="Oval 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48" name="Group 44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8349" name="Oval 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50" name="Oval 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51" name="Oval 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52" name="Group 48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8353" name="Oval 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54" name="Oval 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55" name="Oval 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56" name="Group 52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8357" name="Oval 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58" name="Oval 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59" name="Oval 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60" name="Group 56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8361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62" name="Oval 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63" name="Oval 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8364" name="Oval 60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365" name="Oval 61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8366" name="Group 62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8367" name="Oval 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68" name="Oval 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69" name="Oval 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370" name="Group 66"/>
              <p:cNvGrpSpPr>
                <a:grpSpLocks noChangeAspect="1"/>
              </p:cNvGrpSpPr>
              <p:nvPr/>
            </p:nvGrpSpPr>
            <p:grpSpPr bwMode="auto">
              <a:xfrm>
                <a:off x="1387" y="2548"/>
                <a:ext cx="2023" cy="656"/>
                <a:chOff x="1686" y="3117"/>
                <a:chExt cx="3374" cy="1094"/>
              </a:xfrm>
            </p:grpSpPr>
            <p:grpSp>
              <p:nvGrpSpPr>
                <p:cNvPr id="98371" name="Group 67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8372" name="Oval 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73" name="Oval 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74" name="Oval 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75" name="Group 71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8376" name="Oval 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77" name="Oval 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78" name="Oval 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79" name="Group 75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8380" name="Oval 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81" name="Oval 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82" name="Oval 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83" name="Group 79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8384" name="Oval 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85" name="Oval 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86" name="Oval 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87" name="Group 83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8388" name="Oval 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89" name="Oval 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90" name="Oval 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8391" name="Oval 87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392" name="Oval 88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8393" name="Group 89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8394" name="Oval 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95" name="Oval 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396" name="Oval 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397" name="Group 93"/>
              <p:cNvGrpSpPr>
                <a:grpSpLocks noChangeAspect="1"/>
              </p:cNvGrpSpPr>
              <p:nvPr/>
            </p:nvGrpSpPr>
            <p:grpSpPr bwMode="auto">
              <a:xfrm>
                <a:off x="1439" y="2390"/>
                <a:ext cx="2024" cy="656"/>
                <a:chOff x="1686" y="3117"/>
                <a:chExt cx="3374" cy="1094"/>
              </a:xfrm>
            </p:grpSpPr>
            <p:grpSp>
              <p:nvGrpSpPr>
                <p:cNvPr id="98398" name="Group 94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8399" name="Oval 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00" name="Oval 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01" name="Oval 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02" name="Group 98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8403" name="Oval 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04" name="Oval 1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05" name="Oval 1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06" name="Group 102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8407" name="Oval 1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08" name="Oval 1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09" name="Oval 1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10" name="Group 106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8411" name="Oval 1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12" name="Oval 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13" name="Oval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14" name="Group 110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8415" name="Oval 1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16" name="Oval 1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17" name="Oval 1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8418" name="Oval 114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419" name="Oval 115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8420" name="Group 116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8421" name="Oval 1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22" name="Oval 1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23" name="Oval 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424" name="Group 120"/>
              <p:cNvGrpSpPr>
                <a:grpSpLocks noChangeAspect="1"/>
              </p:cNvGrpSpPr>
              <p:nvPr/>
            </p:nvGrpSpPr>
            <p:grpSpPr bwMode="auto">
              <a:xfrm>
                <a:off x="1490" y="2235"/>
                <a:ext cx="2023" cy="656"/>
                <a:chOff x="1686" y="3117"/>
                <a:chExt cx="3374" cy="1094"/>
              </a:xfrm>
            </p:grpSpPr>
            <p:grpSp>
              <p:nvGrpSpPr>
                <p:cNvPr id="98425" name="Group 121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8426" name="Oval 1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27" name="Oval 1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28" name="Oval 1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29" name="Group 125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8430" name="Oval 1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31" name="Oval 1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32" name="Oval 1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33" name="Group 129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8434" name="Oval 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35" name="Oval 1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36" name="Oval 1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37" name="Group 133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8438" name="Oval 1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39" name="Oval 1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40" name="Oval 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41" name="Group 137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8442" name="Oval 1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43" name="Oval 1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44" name="Oval 1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8445" name="Oval 141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446" name="Oval 142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8447" name="Group 143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8448" name="Oval 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49" name="Oval 1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50" name="Oval 1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451" name="Group 147"/>
              <p:cNvGrpSpPr>
                <a:grpSpLocks noChangeAspect="1"/>
              </p:cNvGrpSpPr>
              <p:nvPr/>
            </p:nvGrpSpPr>
            <p:grpSpPr bwMode="auto">
              <a:xfrm>
                <a:off x="1540" y="2076"/>
                <a:ext cx="2023" cy="657"/>
                <a:chOff x="1686" y="3117"/>
                <a:chExt cx="3374" cy="1094"/>
              </a:xfrm>
            </p:grpSpPr>
            <p:grpSp>
              <p:nvGrpSpPr>
                <p:cNvPr id="98452" name="Group 148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8453" name="Oval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54" name="Oval 1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55" name="Oval 1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56" name="Group 152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8457" name="Oval 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58" name="Oval 1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59" name="Oval 1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60" name="Group 156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8461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62" name="Oval 1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63" name="Oval 1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64" name="Group 160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8465" name="Oval 1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66" name="Oval 1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67" name="Oval 1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68" name="Group 164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8469" name="Oval 1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70" name="Oval 1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71" name="Oval 1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8472" name="Oval 168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473" name="Oval 169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8474" name="Group 170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8475" name="Oval 1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76" name="Oval 1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77" name="Oval 1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478" name="Group 174"/>
              <p:cNvGrpSpPr>
                <a:grpSpLocks noChangeAspect="1"/>
              </p:cNvGrpSpPr>
              <p:nvPr/>
            </p:nvGrpSpPr>
            <p:grpSpPr bwMode="auto">
              <a:xfrm>
                <a:off x="1591" y="1919"/>
                <a:ext cx="2023" cy="656"/>
                <a:chOff x="1686" y="3117"/>
                <a:chExt cx="3374" cy="1094"/>
              </a:xfrm>
            </p:grpSpPr>
            <p:grpSp>
              <p:nvGrpSpPr>
                <p:cNvPr id="98479" name="Group 175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8480" name="Oval 1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81" name="Oval 1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82" name="Oval 1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83" name="Group 179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8484" name="Oval 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85" name="Oval 1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86" name="Oval 1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87" name="Group 183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8488" name="Oval 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89" name="Oval 1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90" name="Oval 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91" name="Group 187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8492" name="Oval 1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93" name="Oval 1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94" name="Oval 1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495" name="Group 191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8496" name="Oval 1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97" name="Oval 1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498" name="Oval 1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8499" name="Oval 195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500" name="Oval 196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8501" name="Group 197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8502" name="Oval 1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03" name="Oval 1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04" name="Oval 2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505" name="Group 201"/>
              <p:cNvGrpSpPr>
                <a:grpSpLocks noChangeAspect="1"/>
              </p:cNvGrpSpPr>
              <p:nvPr/>
            </p:nvGrpSpPr>
            <p:grpSpPr bwMode="auto">
              <a:xfrm>
                <a:off x="1643" y="1763"/>
                <a:ext cx="2024" cy="656"/>
                <a:chOff x="1686" y="3117"/>
                <a:chExt cx="3374" cy="1094"/>
              </a:xfrm>
            </p:grpSpPr>
            <p:grpSp>
              <p:nvGrpSpPr>
                <p:cNvPr id="98506" name="Group 202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8507" name="Oval 2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08" name="Oval 2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09" name="Oval 2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10" name="Group 206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8511" name="Oval 2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12" name="Oval 2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13" name="Oval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14" name="Group 210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8515" name="Oval 2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16" name="Oval 2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17" name="Oval 2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18" name="Group 214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8519" name="Oval 2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20" name="Oval 2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21" name="Oval 2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22" name="Group 218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8523" name="Oval 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24" name="Oval 2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25" name="Oval 2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8526" name="Oval 222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527" name="Oval 223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8528" name="Group 224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8529" name="Oval 2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30" name="Oval 2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31" name="Oval 2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532" name="Group 228"/>
              <p:cNvGrpSpPr>
                <a:grpSpLocks noChangeAspect="1"/>
              </p:cNvGrpSpPr>
              <p:nvPr/>
            </p:nvGrpSpPr>
            <p:grpSpPr bwMode="auto">
              <a:xfrm>
                <a:off x="1694" y="1604"/>
                <a:ext cx="2023" cy="657"/>
                <a:chOff x="1686" y="3117"/>
                <a:chExt cx="3374" cy="1094"/>
              </a:xfrm>
            </p:grpSpPr>
            <p:grpSp>
              <p:nvGrpSpPr>
                <p:cNvPr id="98533" name="Group 229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8534" name="Oval 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35" name="Oval 2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36" name="Oval 2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37" name="Group 233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8538" name="Oval 2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39" name="Oval 2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40" name="Oval 2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41" name="Group 237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8542" name="Oval 2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43" name="Oval 2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44" name="Oval 2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45" name="Group 241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8546" name="Oval 2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47" name="Oval 2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48" name="Oval 2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49" name="Group 245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8550" name="Oval 2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51" name="Oval 2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52" name="Oval 2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8553" name="Oval 249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554" name="Oval 250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8555" name="Group 251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8556" name="Oval 2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57" name="Oval 2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58" name="Oval 2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559" name="Group 255"/>
              <p:cNvGrpSpPr>
                <a:grpSpLocks noChangeAspect="1"/>
              </p:cNvGrpSpPr>
              <p:nvPr/>
            </p:nvGrpSpPr>
            <p:grpSpPr bwMode="auto">
              <a:xfrm>
                <a:off x="1746" y="1449"/>
                <a:ext cx="2024" cy="656"/>
                <a:chOff x="1686" y="3117"/>
                <a:chExt cx="3374" cy="1094"/>
              </a:xfrm>
            </p:grpSpPr>
            <p:grpSp>
              <p:nvGrpSpPr>
                <p:cNvPr id="98560" name="Group 256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8561" name="Oval 2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62" name="Oval 2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63" name="Oval 2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64" name="Group 260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8565" name="Oval 2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66" name="Oval 2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67" name="Oval 2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68" name="Group 264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8569" name="Oval 2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70" name="Oval 2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71" name="Oval 2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72" name="Group 268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8573" name="Oval 2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74" name="Oval 2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75" name="Oval 2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76" name="Group 272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8577" name="Oval 2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78" name="Oval 2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79" name="Oval 2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8580" name="Oval 276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581" name="Oval 277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8582" name="Group 278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8583" name="Oval 2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84" name="Oval 2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85" name="Oval 2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586" name="Group 282"/>
              <p:cNvGrpSpPr>
                <a:grpSpLocks noChangeAspect="1"/>
              </p:cNvGrpSpPr>
              <p:nvPr/>
            </p:nvGrpSpPr>
            <p:grpSpPr bwMode="auto">
              <a:xfrm>
                <a:off x="1794" y="1290"/>
                <a:ext cx="2024" cy="656"/>
                <a:chOff x="1686" y="3117"/>
                <a:chExt cx="3374" cy="1094"/>
              </a:xfrm>
            </p:grpSpPr>
            <p:grpSp>
              <p:nvGrpSpPr>
                <p:cNvPr id="98587" name="Group 283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8588" name="Oval 2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89" name="Oval 2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90" name="Oval 2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91" name="Group 287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8592" name="Oval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93" name="Oval 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94" name="Oval 2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95" name="Group 291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8596" name="Oval 2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97" name="Oval 2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598" name="Oval 2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599" name="Group 295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8600" name="Oval 2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601" name="Oval 2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602" name="Oval 2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603" name="Group 299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8604" name="Oval 3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605" name="Oval 3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606" name="Oval 3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8607" name="Oval 303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08" name="Oval 304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8609" name="Group 305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8610" name="Oval 3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611" name="Oval 3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8612" name="Oval 3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613" name="Group 309"/>
              <p:cNvGrpSpPr>
                <a:grpSpLocks noChangeAspect="1"/>
              </p:cNvGrpSpPr>
              <p:nvPr/>
            </p:nvGrpSpPr>
            <p:grpSpPr bwMode="auto">
              <a:xfrm>
                <a:off x="1978" y="1432"/>
                <a:ext cx="1606" cy="527"/>
                <a:chOff x="2756" y="998"/>
                <a:chExt cx="2678" cy="878"/>
              </a:xfrm>
            </p:grpSpPr>
            <p:sp>
              <p:nvSpPr>
                <p:cNvPr id="98614" name="Oval 310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15" name="Oval 311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16" name="Oval 312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17" name="Oval 313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18" name="Oval 314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19" name="Oval 315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620" name="Group 316"/>
              <p:cNvGrpSpPr>
                <a:grpSpLocks noChangeAspect="1"/>
              </p:cNvGrpSpPr>
              <p:nvPr/>
            </p:nvGrpSpPr>
            <p:grpSpPr bwMode="auto">
              <a:xfrm>
                <a:off x="1928" y="1589"/>
                <a:ext cx="1605" cy="526"/>
                <a:chOff x="2756" y="998"/>
                <a:chExt cx="2678" cy="878"/>
              </a:xfrm>
            </p:grpSpPr>
            <p:sp>
              <p:nvSpPr>
                <p:cNvPr id="98621" name="Oval 317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22" name="Oval 318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23" name="Oval 319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24" name="Oval 320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25" name="Oval 321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26" name="Oval 322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627" name="Group 323"/>
              <p:cNvGrpSpPr>
                <a:grpSpLocks noChangeAspect="1"/>
              </p:cNvGrpSpPr>
              <p:nvPr/>
            </p:nvGrpSpPr>
            <p:grpSpPr bwMode="auto">
              <a:xfrm>
                <a:off x="1874" y="1749"/>
                <a:ext cx="1605" cy="527"/>
                <a:chOff x="2756" y="998"/>
                <a:chExt cx="2678" cy="878"/>
              </a:xfrm>
            </p:grpSpPr>
            <p:sp>
              <p:nvSpPr>
                <p:cNvPr id="98628" name="Oval 324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29" name="Oval 325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30" name="Oval 326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31" name="Oval 327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32" name="Oval 328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33" name="Oval 329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634" name="Group 330"/>
              <p:cNvGrpSpPr>
                <a:grpSpLocks noChangeAspect="1"/>
              </p:cNvGrpSpPr>
              <p:nvPr/>
            </p:nvGrpSpPr>
            <p:grpSpPr bwMode="auto">
              <a:xfrm>
                <a:off x="1825" y="1907"/>
                <a:ext cx="1606" cy="527"/>
                <a:chOff x="2756" y="998"/>
                <a:chExt cx="2678" cy="878"/>
              </a:xfrm>
            </p:grpSpPr>
            <p:sp>
              <p:nvSpPr>
                <p:cNvPr id="98635" name="Oval 331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36" name="Oval 332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37" name="Oval 333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38" name="Oval 334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39" name="Oval 335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40" name="Oval 336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641" name="Group 337"/>
              <p:cNvGrpSpPr>
                <a:grpSpLocks noChangeAspect="1"/>
              </p:cNvGrpSpPr>
              <p:nvPr/>
            </p:nvGrpSpPr>
            <p:grpSpPr bwMode="auto">
              <a:xfrm>
                <a:off x="1775" y="2060"/>
                <a:ext cx="1606" cy="527"/>
                <a:chOff x="2756" y="998"/>
                <a:chExt cx="2678" cy="878"/>
              </a:xfrm>
            </p:grpSpPr>
            <p:sp>
              <p:nvSpPr>
                <p:cNvPr id="98642" name="Oval 338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43" name="Oval 339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44" name="Oval 340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45" name="Oval 341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46" name="Oval 342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47" name="Oval 343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648" name="Group 344"/>
              <p:cNvGrpSpPr>
                <a:grpSpLocks noChangeAspect="1"/>
              </p:cNvGrpSpPr>
              <p:nvPr/>
            </p:nvGrpSpPr>
            <p:grpSpPr bwMode="auto">
              <a:xfrm>
                <a:off x="1723" y="2224"/>
                <a:ext cx="1605" cy="526"/>
                <a:chOff x="2756" y="998"/>
                <a:chExt cx="2678" cy="878"/>
              </a:xfrm>
            </p:grpSpPr>
            <p:sp>
              <p:nvSpPr>
                <p:cNvPr id="98649" name="Oval 345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50" name="Oval 346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51" name="Oval 347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52" name="Oval 348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53" name="Oval 349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54" name="Oval 350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655" name="Group 351"/>
              <p:cNvGrpSpPr>
                <a:grpSpLocks noChangeAspect="1"/>
              </p:cNvGrpSpPr>
              <p:nvPr/>
            </p:nvGrpSpPr>
            <p:grpSpPr bwMode="auto">
              <a:xfrm>
                <a:off x="1674" y="2377"/>
                <a:ext cx="1606" cy="526"/>
                <a:chOff x="2756" y="998"/>
                <a:chExt cx="2678" cy="878"/>
              </a:xfrm>
            </p:grpSpPr>
            <p:sp>
              <p:nvSpPr>
                <p:cNvPr id="98656" name="Oval 352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57" name="Oval 353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58" name="Oval 354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59" name="Oval 355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60" name="Oval 356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61" name="Oval 357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662" name="Group 358"/>
              <p:cNvGrpSpPr>
                <a:grpSpLocks noChangeAspect="1"/>
              </p:cNvGrpSpPr>
              <p:nvPr/>
            </p:nvGrpSpPr>
            <p:grpSpPr bwMode="auto">
              <a:xfrm>
                <a:off x="1570" y="2690"/>
                <a:ext cx="1605" cy="526"/>
                <a:chOff x="2756" y="998"/>
                <a:chExt cx="2678" cy="878"/>
              </a:xfrm>
            </p:grpSpPr>
            <p:sp>
              <p:nvSpPr>
                <p:cNvPr id="98663" name="Oval 359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64" name="Oval 360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65" name="Oval 361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66" name="Oval 362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67" name="Oval 363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68" name="Oval 364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669" name="Group 365"/>
              <p:cNvGrpSpPr>
                <a:grpSpLocks noChangeAspect="1"/>
              </p:cNvGrpSpPr>
              <p:nvPr/>
            </p:nvGrpSpPr>
            <p:grpSpPr bwMode="auto">
              <a:xfrm>
                <a:off x="1519" y="2846"/>
                <a:ext cx="1606" cy="527"/>
                <a:chOff x="2756" y="998"/>
                <a:chExt cx="2678" cy="878"/>
              </a:xfrm>
            </p:grpSpPr>
            <p:sp>
              <p:nvSpPr>
                <p:cNvPr id="98670" name="Oval 366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71" name="Oval 367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72" name="Oval 368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73" name="Oval 369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74" name="Oval 370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675" name="Oval 371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98676" name="Group 372"/>
            <p:cNvGrpSpPr>
              <a:grpSpLocks/>
            </p:cNvGrpSpPr>
            <p:nvPr/>
          </p:nvGrpSpPr>
          <p:grpSpPr bwMode="auto">
            <a:xfrm>
              <a:off x="1916" y="1037"/>
              <a:ext cx="2540" cy="1647"/>
              <a:chOff x="1916" y="1037"/>
              <a:chExt cx="2540" cy="1647"/>
            </a:xfrm>
          </p:grpSpPr>
          <p:sp>
            <p:nvSpPr>
              <p:cNvPr id="98677" name="Text Box 373"/>
              <p:cNvSpPr txBox="1">
                <a:spLocks noChangeArrowheads="1"/>
              </p:cNvSpPr>
              <p:nvPr/>
            </p:nvSpPr>
            <p:spPr bwMode="auto">
              <a:xfrm rot="-4393831">
                <a:off x="3691" y="1390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1901</a:t>
                </a:r>
              </a:p>
            </p:txBody>
          </p:sp>
          <p:sp>
            <p:nvSpPr>
              <p:cNvPr id="98678" name="Text Box 374"/>
              <p:cNvSpPr txBox="1">
                <a:spLocks noChangeArrowheads="1"/>
              </p:cNvSpPr>
              <p:nvPr/>
            </p:nvSpPr>
            <p:spPr bwMode="auto">
              <a:xfrm rot="-4393831">
                <a:off x="3977" y="148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1931</a:t>
                </a:r>
              </a:p>
            </p:txBody>
          </p:sp>
          <p:sp>
            <p:nvSpPr>
              <p:cNvPr id="98679" name="Text Box 375"/>
              <p:cNvSpPr txBox="1">
                <a:spLocks noChangeArrowheads="1"/>
              </p:cNvSpPr>
              <p:nvPr/>
            </p:nvSpPr>
            <p:spPr bwMode="auto">
              <a:xfrm rot="-4393831">
                <a:off x="4256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1961</a:t>
                </a:r>
              </a:p>
            </p:txBody>
          </p:sp>
          <p:sp>
            <p:nvSpPr>
              <p:cNvPr id="98680" name="Text Box 376"/>
              <p:cNvSpPr txBox="1">
                <a:spLocks noChangeArrowheads="1"/>
              </p:cNvSpPr>
              <p:nvPr/>
            </p:nvSpPr>
            <p:spPr bwMode="auto">
              <a:xfrm rot="-4393831">
                <a:off x="3408" y="12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1871</a:t>
                </a:r>
              </a:p>
            </p:txBody>
          </p:sp>
          <p:sp>
            <p:nvSpPr>
              <p:cNvPr id="98681" name="Text Box 377"/>
              <p:cNvSpPr txBox="1">
                <a:spLocks noChangeArrowheads="1"/>
              </p:cNvSpPr>
              <p:nvPr/>
            </p:nvSpPr>
            <p:spPr bwMode="auto">
              <a:xfrm rot="-4393831">
                <a:off x="3135" y="1216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1841</a:t>
                </a:r>
              </a:p>
            </p:txBody>
          </p:sp>
          <p:sp>
            <p:nvSpPr>
              <p:cNvPr id="98682" name="Text Box 378"/>
              <p:cNvSpPr txBox="1">
                <a:spLocks noChangeArrowheads="1"/>
              </p:cNvSpPr>
              <p:nvPr/>
            </p:nvSpPr>
            <p:spPr bwMode="auto">
              <a:xfrm rot="-4393831">
                <a:off x="2848" y="1112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1811</a:t>
                </a:r>
              </a:p>
            </p:txBody>
          </p:sp>
          <p:sp>
            <p:nvSpPr>
              <p:cNvPr id="98683" name="Text Box 379"/>
              <p:cNvSpPr txBox="1">
                <a:spLocks noChangeArrowheads="1"/>
              </p:cNvSpPr>
              <p:nvPr/>
            </p:nvSpPr>
            <p:spPr bwMode="auto">
              <a:xfrm rot="-20593832">
                <a:off x="2228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3441</a:t>
                </a:r>
              </a:p>
            </p:txBody>
          </p:sp>
          <p:sp>
            <p:nvSpPr>
              <p:cNvPr id="98684" name="Text Box 380"/>
              <p:cNvSpPr txBox="1">
                <a:spLocks noChangeArrowheads="1"/>
              </p:cNvSpPr>
              <p:nvPr/>
            </p:nvSpPr>
            <p:spPr bwMode="auto">
              <a:xfrm rot="-20593832">
                <a:off x="2188" y="17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3401</a:t>
                </a:r>
              </a:p>
            </p:txBody>
          </p:sp>
          <p:sp>
            <p:nvSpPr>
              <p:cNvPr id="98685" name="Text Box 381"/>
              <p:cNvSpPr txBox="1">
                <a:spLocks noChangeArrowheads="1"/>
              </p:cNvSpPr>
              <p:nvPr/>
            </p:nvSpPr>
            <p:spPr bwMode="auto">
              <a:xfrm rot="-20593832">
                <a:off x="2318" y="1297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3521</a:t>
                </a:r>
              </a:p>
            </p:txBody>
          </p:sp>
          <p:sp>
            <p:nvSpPr>
              <p:cNvPr id="98686" name="Text Box 382"/>
              <p:cNvSpPr txBox="1">
                <a:spLocks noChangeArrowheads="1"/>
              </p:cNvSpPr>
              <p:nvPr/>
            </p:nvSpPr>
            <p:spPr bwMode="auto">
              <a:xfrm rot="-20593832">
                <a:off x="2272" y="14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3481</a:t>
                </a:r>
              </a:p>
            </p:txBody>
          </p:sp>
          <p:sp>
            <p:nvSpPr>
              <p:cNvPr id="98687" name="Text Box 383"/>
              <p:cNvSpPr txBox="1">
                <a:spLocks noChangeArrowheads="1"/>
              </p:cNvSpPr>
              <p:nvPr/>
            </p:nvSpPr>
            <p:spPr bwMode="auto">
              <a:xfrm rot="-20593832">
                <a:off x="2142" y="18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3361</a:t>
                </a:r>
              </a:p>
            </p:txBody>
          </p:sp>
          <p:sp>
            <p:nvSpPr>
              <p:cNvPr id="98688" name="Text Box 384"/>
              <p:cNvSpPr txBox="1">
                <a:spLocks noChangeArrowheads="1"/>
              </p:cNvSpPr>
              <p:nvPr/>
            </p:nvSpPr>
            <p:spPr bwMode="auto">
              <a:xfrm rot="-20593832">
                <a:off x="2094" y="19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3321</a:t>
                </a:r>
              </a:p>
            </p:txBody>
          </p:sp>
          <p:sp>
            <p:nvSpPr>
              <p:cNvPr id="98689" name="Text Box 385"/>
              <p:cNvSpPr txBox="1">
                <a:spLocks noChangeArrowheads="1"/>
              </p:cNvSpPr>
              <p:nvPr/>
            </p:nvSpPr>
            <p:spPr bwMode="auto">
              <a:xfrm rot="-20593832">
                <a:off x="2050" y="21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3281</a:t>
                </a:r>
              </a:p>
            </p:txBody>
          </p:sp>
          <p:sp>
            <p:nvSpPr>
              <p:cNvPr id="98690" name="Text Box 386"/>
              <p:cNvSpPr txBox="1">
                <a:spLocks noChangeArrowheads="1"/>
              </p:cNvSpPr>
              <p:nvPr/>
            </p:nvSpPr>
            <p:spPr bwMode="auto">
              <a:xfrm rot="-20593832">
                <a:off x="2008" y="22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3241</a:t>
                </a:r>
              </a:p>
            </p:txBody>
          </p:sp>
          <p:sp>
            <p:nvSpPr>
              <p:cNvPr id="98691" name="Text Box 387"/>
              <p:cNvSpPr txBox="1">
                <a:spLocks noChangeArrowheads="1"/>
              </p:cNvSpPr>
              <p:nvPr/>
            </p:nvSpPr>
            <p:spPr bwMode="auto">
              <a:xfrm rot="-20593832">
                <a:off x="1964" y="24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3201</a:t>
                </a:r>
              </a:p>
            </p:txBody>
          </p:sp>
          <p:sp>
            <p:nvSpPr>
              <p:cNvPr id="98692" name="Text Box 388"/>
              <p:cNvSpPr txBox="1">
                <a:spLocks noChangeArrowheads="1"/>
              </p:cNvSpPr>
              <p:nvPr/>
            </p:nvSpPr>
            <p:spPr bwMode="auto">
              <a:xfrm rot="-20593832">
                <a:off x="1916" y="25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3161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9905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42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Gold Horizon</a:t>
            </a:r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8" t="1967" r="16519" b="3040"/>
          <a:stretch>
            <a:fillRect/>
          </a:stretch>
        </p:blipFill>
        <p:spPr bwMode="auto">
          <a:xfrm>
            <a:off x="1425575" y="1366838"/>
            <a:ext cx="6197600" cy="506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9332" name="Freeform 4"/>
          <p:cNvSpPr>
            <a:spLocks/>
          </p:cNvSpPr>
          <p:nvPr/>
        </p:nvSpPr>
        <p:spPr bwMode="auto">
          <a:xfrm>
            <a:off x="2681288" y="1371600"/>
            <a:ext cx="4922837" cy="3840163"/>
          </a:xfrm>
          <a:custGeom>
            <a:avLst/>
            <a:gdLst>
              <a:gd name="T0" fmla="*/ 0 w 3101"/>
              <a:gd name="T1" fmla="*/ 0 h 2419"/>
              <a:gd name="T2" fmla="*/ 87 w 3101"/>
              <a:gd name="T3" fmla="*/ 58 h 2419"/>
              <a:gd name="T4" fmla="*/ 2688 w 3101"/>
              <a:gd name="T5" fmla="*/ 931 h 2419"/>
              <a:gd name="T6" fmla="*/ 2160 w 3101"/>
              <a:gd name="T7" fmla="*/ 2419 h 2419"/>
              <a:gd name="T8" fmla="*/ 3101 w 3101"/>
              <a:gd name="T9" fmla="*/ 2419 h 2419"/>
              <a:gd name="T10" fmla="*/ 3101 w 3101"/>
              <a:gd name="T11" fmla="*/ 0 h 2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01" h="2419">
                <a:moveTo>
                  <a:pt x="0" y="0"/>
                </a:moveTo>
                <a:lnTo>
                  <a:pt x="87" y="58"/>
                </a:lnTo>
                <a:lnTo>
                  <a:pt x="2688" y="931"/>
                </a:lnTo>
                <a:lnTo>
                  <a:pt x="2160" y="2419"/>
                </a:lnTo>
                <a:lnTo>
                  <a:pt x="3101" y="2419"/>
                </a:lnTo>
                <a:lnTo>
                  <a:pt x="3101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34" name="Freeform 6"/>
          <p:cNvSpPr>
            <a:spLocks/>
          </p:cNvSpPr>
          <p:nvPr/>
        </p:nvSpPr>
        <p:spPr bwMode="auto">
          <a:xfrm>
            <a:off x="1431925" y="1371600"/>
            <a:ext cx="4237038" cy="5045075"/>
          </a:xfrm>
          <a:custGeom>
            <a:avLst/>
            <a:gdLst>
              <a:gd name="T0" fmla="*/ 922 w 2669"/>
              <a:gd name="T1" fmla="*/ 19 h 3178"/>
              <a:gd name="T2" fmla="*/ 845 w 2669"/>
              <a:gd name="T3" fmla="*/ 67 h 3178"/>
              <a:gd name="T4" fmla="*/ 135 w 2669"/>
              <a:gd name="T5" fmla="*/ 2285 h 3178"/>
              <a:gd name="T6" fmla="*/ 2669 w 2669"/>
              <a:gd name="T7" fmla="*/ 3101 h 3178"/>
              <a:gd name="T8" fmla="*/ 2611 w 2669"/>
              <a:gd name="T9" fmla="*/ 3178 h 3178"/>
              <a:gd name="T10" fmla="*/ 0 w 2669"/>
              <a:gd name="T11" fmla="*/ 3178 h 3178"/>
              <a:gd name="T12" fmla="*/ 0 w 2669"/>
              <a:gd name="T13" fmla="*/ 0 h 3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9" h="3178">
                <a:moveTo>
                  <a:pt x="922" y="19"/>
                </a:moveTo>
                <a:lnTo>
                  <a:pt x="845" y="67"/>
                </a:lnTo>
                <a:lnTo>
                  <a:pt x="135" y="2285"/>
                </a:lnTo>
                <a:lnTo>
                  <a:pt x="2669" y="3101"/>
                </a:lnTo>
                <a:lnTo>
                  <a:pt x="2611" y="3178"/>
                </a:lnTo>
                <a:lnTo>
                  <a:pt x="0" y="3178"/>
                </a:lnTo>
                <a:lnTo>
                  <a:pt x="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35" name="Freeform 7"/>
          <p:cNvSpPr>
            <a:spLocks/>
          </p:cNvSpPr>
          <p:nvPr/>
        </p:nvSpPr>
        <p:spPr bwMode="auto">
          <a:xfrm>
            <a:off x="5699125" y="5029200"/>
            <a:ext cx="1920875" cy="1401763"/>
          </a:xfrm>
          <a:custGeom>
            <a:avLst/>
            <a:gdLst>
              <a:gd name="T0" fmla="*/ 288 w 1210"/>
              <a:gd name="T1" fmla="*/ 77 h 883"/>
              <a:gd name="T2" fmla="*/ 0 w 1210"/>
              <a:gd name="T3" fmla="*/ 883 h 883"/>
              <a:gd name="T4" fmla="*/ 1210 w 1210"/>
              <a:gd name="T5" fmla="*/ 883 h 883"/>
              <a:gd name="T6" fmla="*/ 1210 w 1210"/>
              <a:gd name="T7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0" h="883">
                <a:moveTo>
                  <a:pt x="288" y="77"/>
                </a:moveTo>
                <a:lnTo>
                  <a:pt x="0" y="883"/>
                </a:lnTo>
                <a:lnTo>
                  <a:pt x="1210" y="883"/>
                </a:lnTo>
                <a:lnTo>
                  <a:pt x="121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933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18" t="2324" r="578" b="44756"/>
          <a:stretch>
            <a:fillRect/>
          </a:stretch>
        </p:blipFill>
        <p:spPr bwMode="auto">
          <a:xfrm>
            <a:off x="7702550" y="2371725"/>
            <a:ext cx="503238" cy="281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933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9" t="7513" r="30020" b="87276"/>
          <a:stretch>
            <a:fillRect/>
          </a:stretch>
        </p:blipFill>
        <p:spPr bwMode="auto">
          <a:xfrm>
            <a:off x="6062663" y="5907088"/>
            <a:ext cx="1358900" cy="273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9339" name="Freeform 11"/>
          <p:cNvSpPr>
            <a:spLocks/>
          </p:cNvSpPr>
          <p:nvPr/>
        </p:nvSpPr>
        <p:spPr bwMode="auto">
          <a:xfrm>
            <a:off x="4254500" y="4041775"/>
            <a:ext cx="2228850" cy="2243138"/>
          </a:xfrm>
          <a:custGeom>
            <a:avLst/>
            <a:gdLst>
              <a:gd name="T0" fmla="*/ 1029 w 1404"/>
              <a:gd name="T1" fmla="*/ 54 h 1413"/>
              <a:gd name="T2" fmla="*/ 969 w 1404"/>
              <a:gd name="T3" fmla="*/ 129 h 1413"/>
              <a:gd name="T4" fmla="*/ 909 w 1404"/>
              <a:gd name="T5" fmla="*/ 201 h 1413"/>
              <a:gd name="T6" fmla="*/ 834 w 1404"/>
              <a:gd name="T7" fmla="*/ 231 h 1413"/>
              <a:gd name="T8" fmla="*/ 768 w 1404"/>
              <a:gd name="T9" fmla="*/ 291 h 1413"/>
              <a:gd name="T10" fmla="*/ 690 w 1404"/>
              <a:gd name="T11" fmla="*/ 345 h 1413"/>
              <a:gd name="T12" fmla="*/ 660 w 1404"/>
              <a:gd name="T13" fmla="*/ 402 h 1413"/>
              <a:gd name="T14" fmla="*/ 588 w 1404"/>
              <a:gd name="T15" fmla="*/ 456 h 1413"/>
              <a:gd name="T16" fmla="*/ 564 w 1404"/>
              <a:gd name="T17" fmla="*/ 495 h 1413"/>
              <a:gd name="T18" fmla="*/ 543 w 1404"/>
              <a:gd name="T19" fmla="*/ 570 h 1413"/>
              <a:gd name="T20" fmla="*/ 531 w 1404"/>
              <a:gd name="T21" fmla="*/ 624 h 1413"/>
              <a:gd name="T22" fmla="*/ 459 w 1404"/>
              <a:gd name="T23" fmla="*/ 651 h 1413"/>
              <a:gd name="T24" fmla="*/ 420 w 1404"/>
              <a:gd name="T25" fmla="*/ 678 h 1413"/>
              <a:gd name="T26" fmla="*/ 399 w 1404"/>
              <a:gd name="T27" fmla="*/ 732 h 1413"/>
              <a:gd name="T28" fmla="*/ 351 w 1404"/>
              <a:gd name="T29" fmla="*/ 816 h 1413"/>
              <a:gd name="T30" fmla="*/ 255 w 1404"/>
              <a:gd name="T31" fmla="*/ 834 h 1413"/>
              <a:gd name="T32" fmla="*/ 165 w 1404"/>
              <a:gd name="T33" fmla="*/ 858 h 1413"/>
              <a:gd name="T34" fmla="*/ 75 w 1404"/>
              <a:gd name="T35" fmla="*/ 948 h 1413"/>
              <a:gd name="T36" fmla="*/ 3 w 1404"/>
              <a:gd name="T37" fmla="*/ 1011 h 1413"/>
              <a:gd name="T38" fmla="*/ 0 w 1404"/>
              <a:gd name="T39" fmla="*/ 1098 h 1413"/>
              <a:gd name="T40" fmla="*/ 939 w 1404"/>
              <a:gd name="T41" fmla="*/ 1413 h 1413"/>
              <a:gd name="T42" fmla="*/ 1404 w 1404"/>
              <a:gd name="T43" fmla="*/ 0 h 1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04" h="1413">
                <a:moveTo>
                  <a:pt x="1029" y="54"/>
                </a:moveTo>
                <a:lnTo>
                  <a:pt x="969" y="129"/>
                </a:lnTo>
                <a:lnTo>
                  <a:pt x="909" y="201"/>
                </a:lnTo>
                <a:lnTo>
                  <a:pt x="834" y="231"/>
                </a:lnTo>
                <a:lnTo>
                  <a:pt x="768" y="291"/>
                </a:lnTo>
                <a:lnTo>
                  <a:pt x="690" y="345"/>
                </a:lnTo>
                <a:lnTo>
                  <a:pt x="660" y="402"/>
                </a:lnTo>
                <a:lnTo>
                  <a:pt x="588" y="456"/>
                </a:lnTo>
                <a:lnTo>
                  <a:pt x="564" y="495"/>
                </a:lnTo>
                <a:lnTo>
                  <a:pt x="543" y="570"/>
                </a:lnTo>
                <a:lnTo>
                  <a:pt x="531" y="624"/>
                </a:lnTo>
                <a:lnTo>
                  <a:pt x="459" y="651"/>
                </a:lnTo>
                <a:lnTo>
                  <a:pt x="420" y="678"/>
                </a:lnTo>
                <a:lnTo>
                  <a:pt x="399" y="732"/>
                </a:lnTo>
                <a:lnTo>
                  <a:pt x="351" y="816"/>
                </a:lnTo>
                <a:lnTo>
                  <a:pt x="255" y="834"/>
                </a:lnTo>
                <a:lnTo>
                  <a:pt x="165" y="858"/>
                </a:lnTo>
                <a:lnTo>
                  <a:pt x="75" y="948"/>
                </a:lnTo>
                <a:lnTo>
                  <a:pt x="3" y="1011"/>
                </a:lnTo>
                <a:lnTo>
                  <a:pt x="0" y="1098"/>
                </a:lnTo>
                <a:lnTo>
                  <a:pt x="939" y="1413"/>
                </a:lnTo>
                <a:lnTo>
                  <a:pt x="1404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40" name="Freeform 12"/>
          <p:cNvSpPr>
            <a:spLocks/>
          </p:cNvSpPr>
          <p:nvPr/>
        </p:nvSpPr>
        <p:spPr bwMode="auto">
          <a:xfrm>
            <a:off x="5849938" y="2817813"/>
            <a:ext cx="1042987" cy="1371600"/>
          </a:xfrm>
          <a:custGeom>
            <a:avLst/>
            <a:gdLst>
              <a:gd name="T0" fmla="*/ 561 w 657"/>
              <a:gd name="T1" fmla="*/ 0 h 864"/>
              <a:gd name="T2" fmla="*/ 546 w 657"/>
              <a:gd name="T3" fmla="*/ 87 h 864"/>
              <a:gd name="T4" fmla="*/ 510 w 657"/>
              <a:gd name="T5" fmla="*/ 123 h 864"/>
              <a:gd name="T6" fmla="*/ 495 w 657"/>
              <a:gd name="T7" fmla="*/ 186 h 864"/>
              <a:gd name="T8" fmla="*/ 507 w 657"/>
              <a:gd name="T9" fmla="*/ 237 h 864"/>
              <a:gd name="T10" fmla="*/ 510 w 657"/>
              <a:gd name="T11" fmla="*/ 294 h 864"/>
              <a:gd name="T12" fmla="*/ 507 w 657"/>
              <a:gd name="T13" fmla="*/ 339 h 864"/>
              <a:gd name="T14" fmla="*/ 468 w 657"/>
              <a:gd name="T15" fmla="*/ 381 h 864"/>
              <a:gd name="T16" fmla="*/ 357 w 657"/>
              <a:gd name="T17" fmla="*/ 471 h 864"/>
              <a:gd name="T18" fmla="*/ 297 w 657"/>
              <a:gd name="T19" fmla="*/ 573 h 864"/>
              <a:gd name="T20" fmla="*/ 237 w 657"/>
              <a:gd name="T21" fmla="*/ 666 h 864"/>
              <a:gd name="T22" fmla="*/ 108 w 657"/>
              <a:gd name="T23" fmla="*/ 726 h 864"/>
              <a:gd name="T24" fmla="*/ 66 w 657"/>
              <a:gd name="T25" fmla="*/ 753 h 864"/>
              <a:gd name="T26" fmla="*/ 30 w 657"/>
              <a:gd name="T27" fmla="*/ 813 h 864"/>
              <a:gd name="T28" fmla="*/ 0 w 657"/>
              <a:gd name="T29" fmla="*/ 864 h 864"/>
              <a:gd name="T30" fmla="*/ 375 w 657"/>
              <a:gd name="T31" fmla="*/ 855 h 864"/>
              <a:gd name="T32" fmla="*/ 657 w 657"/>
              <a:gd name="T33" fmla="*/ 24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57" h="864">
                <a:moveTo>
                  <a:pt x="561" y="0"/>
                </a:moveTo>
                <a:lnTo>
                  <a:pt x="546" y="87"/>
                </a:lnTo>
                <a:lnTo>
                  <a:pt x="510" y="123"/>
                </a:lnTo>
                <a:lnTo>
                  <a:pt x="495" y="186"/>
                </a:lnTo>
                <a:lnTo>
                  <a:pt x="507" y="237"/>
                </a:lnTo>
                <a:lnTo>
                  <a:pt x="510" y="294"/>
                </a:lnTo>
                <a:lnTo>
                  <a:pt x="507" y="339"/>
                </a:lnTo>
                <a:lnTo>
                  <a:pt x="468" y="381"/>
                </a:lnTo>
                <a:lnTo>
                  <a:pt x="357" y="471"/>
                </a:lnTo>
                <a:lnTo>
                  <a:pt x="297" y="573"/>
                </a:lnTo>
                <a:lnTo>
                  <a:pt x="237" y="666"/>
                </a:lnTo>
                <a:lnTo>
                  <a:pt x="108" y="726"/>
                </a:lnTo>
                <a:lnTo>
                  <a:pt x="66" y="753"/>
                </a:lnTo>
                <a:lnTo>
                  <a:pt x="30" y="813"/>
                </a:lnTo>
                <a:lnTo>
                  <a:pt x="0" y="864"/>
                </a:lnTo>
                <a:lnTo>
                  <a:pt x="375" y="855"/>
                </a:lnTo>
                <a:lnTo>
                  <a:pt x="657" y="24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41" name="Rectangle 13"/>
          <p:cNvSpPr>
            <a:spLocks noChangeArrowheads="1"/>
          </p:cNvSpPr>
          <p:nvPr/>
        </p:nvSpPr>
        <p:spPr bwMode="auto">
          <a:xfrm rot="1107088">
            <a:off x="2133600" y="2074863"/>
            <a:ext cx="4305300" cy="364807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1430338" y="1373188"/>
            <a:ext cx="6186487" cy="50593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9344" name="Group 16"/>
          <p:cNvGrpSpPr>
            <a:grpSpLocks/>
          </p:cNvGrpSpPr>
          <p:nvPr/>
        </p:nvGrpSpPr>
        <p:grpSpPr bwMode="auto">
          <a:xfrm>
            <a:off x="3041650" y="1646238"/>
            <a:ext cx="4241800" cy="4089400"/>
            <a:chOff x="1916" y="1037"/>
            <a:chExt cx="2672" cy="2576"/>
          </a:xfrm>
        </p:grpSpPr>
        <p:grpSp>
          <p:nvGrpSpPr>
            <p:cNvPr id="99345" name="Group 17"/>
            <p:cNvGrpSpPr>
              <a:grpSpLocks/>
            </p:cNvGrpSpPr>
            <p:nvPr/>
          </p:nvGrpSpPr>
          <p:grpSpPr bwMode="auto">
            <a:xfrm>
              <a:off x="2204" y="1213"/>
              <a:ext cx="2384" cy="2400"/>
              <a:chOff x="1248" y="1046"/>
              <a:chExt cx="2681" cy="2698"/>
            </a:xfrm>
          </p:grpSpPr>
          <p:sp>
            <p:nvSpPr>
              <p:cNvPr id="99346" name="Line 18"/>
              <p:cNvSpPr>
                <a:spLocks noChangeAspect="1" noChangeShapeType="1"/>
              </p:cNvSpPr>
              <p:nvPr/>
            </p:nvSpPr>
            <p:spPr bwMode="auto">
              <a:xfrm rot="-5400000">
                <a:off x="666" y="1787"/>
                <a:ext cx="2194" cy="7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47" name="Line 19"/>
              <p:cNvSpPr>
                <a:spLocks noChangeAspect="1" noChangeShapeType="1"/>
              </p:cNvSpPr>
              <p:nvPr/>
            </p:nvSpPr>
            <p:spPr bwMode="auto">
              <a:xfrm rot="-5400000">
                <a:off x="975" y="1883"/>
                <a:ext cx="2219" cy="7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48" name="Line 20"/>
              <p:cNvSpPr>
                <a:spLocks noChangeAspect="1" noChangeShapeType="1"/>
              </p:cNvSpPr>
              <p:nvPr/>
            </p:nvSpPr>
            <p:spPr bwMode="auto">
              <a:xfrm rot="-5400000">
                <a:off x="1878" y="2109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49" name="Line 21"/>
              <p:cNvSpPr>
                <a:spLocks noChangeAspect="1" noChangeShapeType="1"/>
              </p:cNvSpPr>
              <p:nvPr/>
            </p:nvSpPr>
            <p:spPr bwMode="auto">
              <a:xfrm rot="-5400000">
                <a:off x="2245" y="2285"/>
                <a:ext cx="2205" cy="7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50" name="Line 22"/>
              <p:cNvSpPr>
                <a:spLocks noChangeAspect="1" noChangeShapeType="1"/>
              </p:cNvSpPr>
              <p:nvPr/>
            </p:nvSpPr>
            <p:spPr bwMode="auto">
              <a:xfrm rot="-5400000">
                <a:off x="1561" y="1993"/>
                <a:ext cx="2350" cy="7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51" name="Line 23"/>
              <p:cNvSpPr>
                <a:spLocks noChangeAspect="1" noChangeShapeType="1"/>
              </p:cNvSpPr>
              <p:nvPr/>
            </p:nvSpPr>
            <p:spPr bwMode="auto">
              <a:xfrm rot="-5400000">
                <a:off x="1232" y="1924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52" name="Line 24"/>
              <p:cNvSpPr>
                <a:spLocks noChangeAspect="1" noChangeShapeType="1"/>
              </p:cNvSpPr>
              <p:nvPr/>
            </p:nvSpPr>
            <p:spPr bwMode="auto">
              <a:xfrm>
                <a:off x="1709" y="12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53" name="Line 25"/>
              <p:cNvSpPr>
                <a:spLocks noChangeAspect="1" noChangeShapeType="1"/>
              </p:cNvSpPr>
              <p:nvPr/>
            </p:nvSpPr>
            <p:spPr bwMode="auto">
              <a:xfrm>
                <a:off x="1504" y="1897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54" name="Line 26"/>
              <p:cNvSpPr>
                <a:spLocks noChangeAspect="1" noChangeShapeType="1"/>
              </p:cNvSpPr>
              <p:nvPr/>
            </p:nvSpPr>
            <p:spPr bwMode="auto">
              <a:xfrm>
                <a:off x="1606" y="15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55" name="Line 27"/>
              <p:cNvSpPr>
                <a:spLocks noChangeAspect="1" noChangeShapeType="1"/>
              </p:cNvSpPr>
              <p:nvPr/>
            </p:nvSpPr>
            <p:spPr bwMode="auto">
              <a:xfrm>
                <a:off x="1402" y="2211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56" name="Line 28"/>
              <p:cNvSpPr>
                <a:spLocks noChangeAspect="1" noChangeShapeType="1"/>
              </p:cNvSpPr>
              <p:nvPr/>
            </p:nvSpPr>
            <p:spPr bwMode="auto">
              <a:xfrm>
                <a:off x="1658" y="1426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57" name="Line 29"/>
              <p:cNvSpPr>
                <a:spLocks noChangeAspect="1" noChangeShapeType="1"/>
              </p:cNvSpPr>
              <p:nvPr/>
            </p:nvSpPr>
            <p:spPr bwMode="auto">
              <a:xfrm>
                <a:off x="1248" y="26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58" name="Line 30"/>
              <p:cNvSpPr>
                <a:spLocks noChangeAspect="1" noChangeShapeType="1"/>
              </p:cNvSpPr>
              <p:nvPr/>
            </p:nvSpPr>
            <p:spPr bwMode="auto">
              <a:xfrm>
                <a:off x="1556" y="1741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59" name="Line 31"/>
              <p:cNvSpPr>
                <a:spLocks noChangeAspect="1" noChangeShapeType="1"/>
              </p:cNvSpPr>
              <p:nvPr/>
            </p:nvSpPr>
            <p:spPr bwMode="auto">
              <a:xfrm>
                <a:off x="1453" y="2055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60" name="Line 32"/>
              <p:cNvSpPr>
                <a:spLocks noChangeAspect="1" noChangeShapeType="1"/>
              </p:cNvSpPr>
              <p:nvPr/>
            </p:nvSpPr>
            <p:spPr bwMode="auto">
              <a:xfrm>
                <a:off x="1351" y="23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61" name="Line 33"/>
              <p:cNvSpPr>
                <a:spLocks noChangeAspect="1" noChangeShapeType="1"/>
              </p:cNvSpPr>
              <p:nvPr/>
            </p:nvSpPr>
            <p:spPr bwMode="auto">
              <a:xfrm>
                <a:off x="1300" y="2526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362" name="Oval 34"/>
              <p:cNvSpPr>
                <a:spLocks noChangeAspect="1" noChangeArrowheads="1"/>
              </p:cNvSpPr>
              <p:nvPr/>
            </p:nvSpPr>
            <p:spPr bwMode="auto">
              <a:xfrm>
                <a:off x="2985" y="1995"/>
                <a:ext cx="80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363" name="Oval 35"/>
              <p:cNvSpPr>
                <a:spLocks noChangeAspect="1" noChangeArrowheads="1"/>
              </p:cNvSpPr>
              <p:nvPr/>
            </p:nvSpPr>
            <p:spPr bwMode="auto">
              <a:xfrm>
                <a:off x="2545" y="2803"/>
                <a:ext cx="79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364" name="Text Box 36"/>
              <p:cNvSpPr txBox="1">
                <a:spLocks noChangeAspect="1" noChangeArrowheads="1"/>
              </p:cNvSpPr>
              <p:nvPr/>
            </p:nvSpPr>
            <p:spPr bwMode="auto">
              <a:xfrm>
                <a:off x="3032" y="1930"/>
                <a:ext cx="383" cy="1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Bar-1</a:t>
                </a:r>
              </a:p>
            </p:txBody>
          </p:sp>
          <p:sp>
            <p:nvSpPr>
              <p:cNvPr id="99365" name="Text Box 37"/>
              <p:cNvSpPr txBox="1">
                <a:spLocks noChangeAspect="1" noChangeArrowheads="1"/>
              </p:cNvSpPr>
              <p:nvPr/>
            </p:nvSpPr>
            <p:spPr bwMode="auto">
              <a:xfrm>
                <a:off x="2301" y="2801"/>
                <a:ext cx="383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Bar-4</a:t>
                </a:r>
              </a:p>
            </p:txBody>
          </p:sp>
          <p:grpSp>
            <p:nvGrpSpPr>
              <p:cNvPr id="99366" name="Group 38"/>
              <p:cNvGrpSpPr>
                <a:grpSpLocks noChangeAspect="1"/>
              </p:cNvGrpSpPr>
              <p:nvPr/>
            </p:nvGrpSpPr>
            <p:grpSpPr bwMode="auto">
              <a:xfrm>
                <a:off x="1336" y="2705"/>
                <a:ext cx="2024" cy="656"/>
                <a:chOff x="1686" y="3117"/>
                <a:chExt cx="3374" cy="1094"/>
              </a:xfrm>
            </p:grpSpPr>
            <p:grpSp>
              <p:nvGrpSpPr>
                <p:cNvPr id="99367" name="Group 39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9368" name="Oval 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69" name="Oval 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70" name="Oval 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371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9372" name="Oval 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73" name="Oval 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74" name="Oval 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375" name="Group 47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9376" name="Oval 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77" name="Oval 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78" name="Oval 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379" name="Group 51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9380" name="Oval 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81" name="Oval 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82" name="Oval 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383" name="Group 55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9384" name="Oval 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85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86" name="Oval 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9387" name="Oval 59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388" name="Oval 60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9389" name="Group 61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9390" name="Oval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91" name="Oval 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92" name="Oval 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393" name="Group 65"/>
              <p:cNvGrpSpPr>
                <a:grpSpLocks noChangeAspect="1"/>
              </p:cNvGrpSpPr>
              <p:nvPr/>
            </p:nvGrpSpPr>
            <p:grpSpPr bwMode="auto">
              <a:xfrm>
                <a:off x="1387" y="2548"/>
                <a:ext cx="2023" cy="656"/>
                <a:chOff x="1686" y="3117"/>
                <a:chExt cx="3374" cy="1094"/>
              </a:xfrm>
            </p:grpSpPr>
            <p:grpSp>
              <p:nvGrpSpPr>
                <p:cNvPr id="99394" name="Group 66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9395" name="Oval 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96" name="Oval 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397" name="Oval 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398" name="Group 70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9399" name="Oval 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00" name="Oval 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01" name="Oval 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02" name="Group 74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9403" name="Oval 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04" name="Oval 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05" name="Oval 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06" name="Group 78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9407" name="Oval 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08" name="Oval 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09" name="Oval 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10" name="Group 82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9411" name="Oval 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12" name="Oval 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13" name="Oval 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9414" name="Oval 86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415" name="Oval 87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9416" name="Group 88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9417" name="Oval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18" name="Oval 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19" name="Oval 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420" name="Group 92"/>
              <p:cNvGrpSpPr>
                <a:grpSpLocks noChangeAspect="1"/>
              </p:cNvGrpSpPr>
              <p:nvPr/>
            </p:nvGrpSpPr>
            <p:grpSpPr bwMode="auto">
              <a:xfrm>
                <a:off x="1439" y="2390"/>
                <a:ext cx="2024" cy="656"/>
                <a:chOff x="1686" y="3117"/>
                <a:chExt cx="3374" cy="1094"/>
              </a:xfrm>
            </p:grpSpPr>
            <p:grpSp>
              <p:nvGrpSpPr>
                <p:cNvPr id="99421" name="Group 93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9422" name="Oval 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23" name="Oval 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24" name="Oval 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25" name="Group 97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9426" name="Oval 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27" name="Oval 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28" name="Oval 1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29" name="Group 101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9430" name="Oval 1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31" name="Oval 1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32" name="Oval 1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33" name="Group 105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9434" name="Oval 1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35" name="Oval 1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36" name="Oval 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37" name="Group 109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9438" name="Oval 1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39" name="Oval 1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40" name="Oval 1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9441" name="Oval 113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442" name="Oval 114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9443" name="Group 115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9444" name="Oval 1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45" name="Oval 1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46" name="Oval 1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447" name="Group 119"/>
              <p:cNvGrpSpPr>
                <a:grpSpLocks noChangeAspect="1"/>
              </p:cNvGrpSpPr>
              <p:nvPr/>
            </p:nvGrpSpPr>
            <p:grpSpPr bwMode="auto">
              <a:xfrm>
                <a:off x="1490" y="2235"/>
                <a:ext cx="2023" cy="656"/>
                <a:chOff x="1686" y="3117"/>
                <a:chExt cx="3374" cy="1094"/>
              </a:xfrm>
            </p:grpSpPr>
            <p:grpSp>
              <p:nvGrpSpPr>
                <p:cNvPr id="99448" name="Group 120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9449" name="Oval 1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50" name="Oval 1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51" name="Oval 1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52" name="Group 124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9453" name="Oval 1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54" name="Oval 1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55" name="Oval 1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56" name="Group 128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9457" name="Oval 1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58" name="Oval 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59" name="Oval 1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60" name="Group 132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9461" name="Oval 1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62" name="Oval 1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63" name="Oval 1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64" name="Group 136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9465" name="Oval 1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66" name="Oval 1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67" name="Oval 1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9468" name="Oval 140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469" name="Oval 141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9470" name="Group 142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9471" name="Oval 1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72" name="Oval 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73" name="Oval 1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474" name="Group 146"/>
              <p:cNvGrpSpPr>
                <a:grpSpLocks noChangeAspect="1"/>
              </p:cNvGrpSpPr>
              <p:nvPr/>
            </p:nvGrpSpPr>
            <p:grpSpPr bwMode="auto">
              <a:xfrm>
                <a:off x="1540" y="2076"/>
                <a:ext cx="2023" cy="657"/>
                <a:chOff x="1686" y="3117"/>
                <a:chExt cx="3374" cy="1094"/>
              </a:xfrm>
            </p:grpSpPr>
            <p:grpSp>
              <p:nvGrpSpPr>
                <p:cNvPr id="99475" name="Group 147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9476" name="Oval 1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77" name="Oval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78" name="Oval 1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79" name="Group 151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9480" name="Oval 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81" name="Oval 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82" name="Oval 1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83" name="Group 155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9484" name="Oval 1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85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86" name="Oval 1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87" name="Group 159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9488" name="Oval 1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89" name="Oval 1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90" name="Oval 1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491" name="Group 163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9492" name="Oval 1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93" name="Oval 1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94" name="Oval 1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9495" name="Oval 167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496" name="Oval 168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9497" name="Group 169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9498" name="Oval 1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499" name="Oval 1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00" name="Oval 1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501" name="Group 173"/>
              <p:cNvGrpSpPr>
                <a:grpSpLocks noChangeAspect="1"/>
              </p:cNvGrpSpPr>
              <p:nvPr/>
            </p:nvGrpSpPr>
            <p:grpSpPr bwMode="auto">
              <a:xfrm>
                <a:off x="1591" y="1919"/>
                <a:ext cx="2023" cy="656"/>
                <a:chOff x="1686" y="3117"/>
                <a:chExt cx="3374" cy="1094"/>
              </a:xfrm>
            </p:grpSpPr>
            <p:grpSp>
              <p:nvGrpSpPr>
                <p:cNvPr id="99502" name="Group 174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9503" name="Oval 1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04" name="Oval 1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05" name="Oval 1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06" name="Group 178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9507" name="Oval 1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08" name="Oval 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09" name="Oval 1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10" name="Group 182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9511" name="Oval 1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12" name="Oval 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13" name="Oval 1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14" name="Group 186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9515" name="Oval 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16" name="Oval 1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17" name="Oval 1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18" name="Group 190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9519" name="Oval 1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20" name="Oval 1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21" name="Oval 1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9522" name="Oval 194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523" name="Oval 195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9524" name="Group 196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9525" name="Oval 1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26" name="Oval 1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27" name="Oval 1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528" name="Group 200"/>
              <p:cNvGrpSpPr>
                <a:grpSpLocks noChangeAspect="1"/>
              </p:cNvGrpSpPr>
              <p:nvPr/>
            </p:nvGrpSpPr>
            <p:grpSpPr bwMode="auto">
              <a:xfrm>
                <a:off x="1643" y="1763"/>
                <a:ext cx="2024" cy="656"/>
                <a:chOff x="1686" y="3117"/>
                <a:chExt cx="3374" cy="1094"/>
              </a:xfrm>
            </p:grpSpPr>
            <p:grpSp>
              <p:nvGrpSpPr>
                <p:cNvPr id="99529" name="Group 201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9530" name="Oval 2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31" name="Oval 2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32" name="Oval 2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33" name="Group 205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9534" name="Oval 2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35" name="Oval 2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36" name="Oval 2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37" name="Group 209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9538" name="Oval 2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39" name="Oval 2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40" name="Oval 2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41" name="Group 213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9542" name="Oval 2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43" name="Oval 2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44" name="Oval 2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45" name="Group 217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9546" name="Oval 2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47" name="Oval 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48" name="Oval 2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9549" name="Oval 221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550" name="Oval 222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9551" name="Group 223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9552" name="Oval 2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53" name="Oval 2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54" name="Oval 2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555" name="Group 227"/>
              <p:cNvGrpSpPr>
                <a:grpSpLocks noChangeAspect="1"/>
              </p:cNvGrpSpPr>
              <p:nvPr/>
            </p:nvGrpSpPr>
            <p:grpSpPr bwMode="auto">
              <a:xfrm>
                <a:off x="1694" y="1604"/>
                <a:ext cx="2023" cy="657"/>
                <a:chOff x="1686" y="3117"/>
                <a:chExt cx="3374" cy="1094"/>
              </a:xfrm>
            </p:grpSpPr>
            <p:grpSp>
              <p:nvGrpSpPr>
                <p:cNvPr id="99556" name="Group 228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9557" name="Oval 2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58" name="Oval 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59" name="Oval 2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60" name="Group 232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9561" name="Oval 2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62" name="Oval 2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63" name="Oval 2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64" name="Group 236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9565" name="Oval 2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66" name="Oval 2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67" name="Oval 2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68" name="Group 240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9569" name="Oval 2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70" name="Oval 2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71" name="Oval 2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72" name="Group 244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9573" name="Oval 2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74" name="Oval 2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75" name="Oval 2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9576" name="Oval 248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577" name="Oval 249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9578" name="Group 250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9579" name="Oval 2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80" name="Oval 2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81" name="Oval 2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582" name="Group 254"/>
              <p:cNvGrpSpPr>
                <a:grpSpLocks noChangeAspect="1"/>
              </p:cNvGrpSpPr>
              <p:nvPr/>
            </p:nvGrpSpPr>
            <p:grpSpPr bwMode="auto">
              <a:xfrm>
                <a:off x="1746" y="1449"/>
                <a:ext cx="2024" cy="656"/>
                <a:chOff x="1686" y="3117"/>
                <a:chExt cx="3374" cy="1094"/>
              </a:xfrm>
            </p:grpSpPr>
            <p:grpSp>
              <p:nvGrpSpPr>
                <p:cNvPr id="99583" name="Group 255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9584" name="Oval 2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85" name="Oval 2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86" name="Oval 2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87" name="Group 259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9588" name="Oval 2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89" name="Oval 2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90" name="Oval 2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91" name="Group 263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9592" name="Oval 2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93" name="Oval 2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94" name="Oval 2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95" name="Group 267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9596" name="Oval 2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97" name="Oval 2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598" name="Oval 2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599" name="Group 271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9600" name="Oval 2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01" name="Oval 2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02" name="Oval 2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9603" name="Oval 275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04" name="Oval 276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9605" name="Group 277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9606" name="Oval 2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07" name="Oval 2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08" name="Oval 2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609" name="Group 281"/>
              <p:cNvGrpSpPr>
                <a:grpSpLocks noChangeAspect="1"/>
              </p:cNvGrpSpPr>
              <p:nvPr/>
            </p:nvGrpSpPr>
            <p:grpSpPr bwMode="auto">
              <a:xfrm>
                <a:off x="1794" y="1290"/>
                <a:ext cx="2024" cy="656"/>
                <a:chOff x="1686" y="3117"/>
                <a:chExt cx="3374" cy="1094"/>
              </a:xfrm>
            </p:grpSpPr>
            <p:grpSp>
              <p:nvGrpSpPr>
                <p:cNvPr id="99610" name="Group 282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99611" name="Oval 2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12" name="Oval 2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13" name="Oval 2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614" name="Group 286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99615" name="Oval 2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16" name="Oval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17" name="Oval 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618" name="Group 290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99619" name="Oval 2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20" name="Oval 2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21" name="Oval 2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622" name="Group 294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99623" name="Oval 2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24" name="Oval 2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25" name="Oval 2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626" name="Group 298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99627" name="Oval 2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28" name="Oval 3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29" name="Oval 3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9630" name="Oval 302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31" name="Oval 303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99632" name="Group 304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99633" name="Oval 3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34" name="Oval 3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9635" name="Oval 3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636" name="Group 308"/>
              <p:cNvGrpSpPr>
                <a:grpSpLocks noChangeAspect="1"/>
              </p:cNvGrpSpPr>
              <p:nvPr/>
            </p:nvGrpSpPr>
            <p:grpSpPr bwMode="auto">
              <a:xfrm>
                <a:off x="1978" y="1432"/>
                <a:ext cx="1606" cy="527"/>
                <a:chOff x="2756" y="998"/>
                <a:chExt cx="2678" cy="878"/>
              </a:xfrm>
            </p:grpSpPr>
            <p:sp>
              <p:nvSpPr>
                <p:cNvPr id="99637" name="Oval 309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38" name="Oval 310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39" name="Oval 311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40" name="Oval 312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41" name="Oval 313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42" name="Oval 314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9643" name="Group 315"/>
              <p:cNvGrpSpPr>
                <a:grpSpLocks noChangeAspect="1"/>
              </p:cNvGrpSpPr>
              <p:nvPr/>
            </p:nvGrpSpPr>
            <p:grpSpPr bwMode="auto">
              <a:xfrm>
                <a:off x="1928" y="1589"/>
                <a:ext cx="1605" cy="526"/>
                <a:chOff x="2756" y="998"/>
                <a:chExt cx="2678" cy="878"/>
              </a:xfrm>
            </p:grpSpPr>
            <p:sp>
              <p:nvSpPr>
                <p:cNvPr id="99644" name="Oval 316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45" name="Oval 317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46" name="Oval 318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47" name="Oval 319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48" name="Oval 320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49" name="Oval 321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9650" name="Group 322"/>
              <p:cNvGrpSpPr>
                <a:grpSpLocks noChangeAspect="1"/>
              </p:cNvGrpSpPr>
              <p:nvPr/>
            </p:nvGrpSpPr>
            <p:grpSpPr bwMode="auto">
              <a:xfrm>
                <a:off x="1874" y="1749"/>
                <a:ext cx="1605" cy="527"/>
                <a:chOff x="2756" y="998"/>
                <a:chExt cx="2678" cy="878"/>
              </a:xfrm>
            </p:grpSpPr>
            <p:sp>
              <p:nvSpPr>
                <p:cNvPr id="99651" name="Oval 323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52" name="Oval 324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53" name="Oval 325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54" name="Oval 326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55" name="Oval 327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56" name="Oval 328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9657" name="Group 329"/>
              <p:cNvGrpSpPr>
                <a:grpSpLocks noChangeAspect="1"/>
              </p:cNvGrpSpPr>
              <p:nvPr/>
            </p:nvGrpSpPr>
            <p:grpSpPr bwMode="auto">
              <a:xfrm>
                <a:off x="1825" y="1907"/>
                <a:ext cx="1606" cy="527"/>
                <a:chOff x="2756" y="998"/>
                <a:chExt cx="2678" cy="878"/>
              </a:xfrm>
            </p:grpSpPr>
            <p:sp>
              <p:nvSpPr>
                <p:cNvPr id="99658" name="Oval 330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59" name="Oval 331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60" name="Oval 332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61" name="Oval 333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62" name="Oval 334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63" name="Oval 335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9664" name="Group 336"/>
              <p:cNvGrpSpPr>
                <a:grpSpLocks noChangeAspect="1"/>
              </p:cNvGrpSpPr>
              <p:nvPr/>
            </p:nvGrpSpPr>
            <p:grpSpPr bwMode="auto">
              <a:xfrm>
                <a:off x="1775" y="2060"/>
                <a:ext cx="1606" cy="527"/>
                <a:chOff x="2756" y="998"/>
                <a:chExt cx="2678" cy="878"/>
              </a:xfrm>
            </p:grpSpPr>
            <p:sp>
              <p:nvSpPr>
                <p:cNvPr id="99665" name="Oval 337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66" name="Oval 338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67" name="Oval 339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68" name="Oval 340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69" name="Oval 341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70" name="Oval 342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9671" name="Group 343"/>
              <p:cNvGrpSpPr>
                <a:grpSpLocks noChangeAspect="1"/>
              </p:cNvGrpSpPr>
              <p:nvPr/>
            </p:nvGrpSpPr>
            <p:grpSpPr bwMode="auto">
              <a:xfrm>
                <a:off x="1723" y="2224"/>
                <a:ext cx="1605" cy="526"/>
                <a:chOff x="2756" y="998"/>
                <a:chExt cx="2678" cy="878"/>
              </a:xfrm>
            </p:grpSpPr>
            <p:sp>
              <p:nvSpPr>
                <p:cNvPr id="99672" name="Oval 344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73" name="Oval 345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74" name="Oval 346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75" name="Oval 347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76" name="Oval 348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77" name="Oval 349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9678" name="Group 350"/>
              <p:cNvGrpSpPr>
                <a:grpSpLocks noChangeAspect="1"/>
              </p:cNvGrpSpPr>
              <p:nvPr/>
            </p:nvGrpSpPr>
            <p:grpSpPr bwMode="auto">
              <a:xfrm>
                <a:off x="1674" y="2377"/>
                <a:ext cx="1606" cy="526"/>
                <a:chOff x="2756" y="998"/>
                <a:chExt cx="2678" cy="878"/>
              </a:xfrm>
            </p:grpSpPr>
            <p:sp>
              <p:nvSpPr>
                <p:cNvPr id="99679" name="Oval 351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80" name="Oval 352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81" name="Oval 353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82" name="Oval 354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83" name="Oval 355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84" name="Oval 356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9685" name="Group 357"/>
              <p:cNvGrpSpPr>
                <a:grpSpLocks noChangeAspect="1"/>
              </p:cNvGrpSpPr>
              <p:nvPr/>
            </p:nvGrpSpPr>
            <p:grpSpPr bwMode="auto">
              <a:xfrm>
                <a:off x="1570" y="2690"/>
                <a:ext cx="1605" cy="526"/>
                <a:chOff x="2756" y="998"/>
                <a:chExt cx="2678" cy="878"/>
              </a:xfrm>
            </p:grpSpPr>
            <p:sp>
              <p:nvSpPr>
                <p:cNvPr id="99686" name="Oval 358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87" name="Oval 359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88" name="Oval 360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89" name="Oval 361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90" name="Oval 362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91" name="Oval 363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9692" name="Group 364"/>
              <p:cNvGrpSpPr>
                <a:grpSpLocks noChangeAspect="1"/>
              </p:cNvGrpSpPr>
              <p:nvPr/>
            </p:nvGrpSpPr>
            <p:grpSpPr bwMode="auto">
              <a:xfrm>
                <a:off x="1519" y="2846"/>
                <a:ext cx="1606" cy="527"/>
                <a:chOff x="2756" y="998"/>
                <a:chExt cx="2678" cy="878"/>
              </a:xfrm>
            </p:grpSpPr>
            <p:sp>
              <p:nvSpPr>
                <p:cNvPr id="99693" name="Oval 365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94" name="Oval 366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95" name="Oval 367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96" name="Oval 368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97" name="Oval 369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698" name="Oval 370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99699" name="Group 371"/>
            <p:cNvGrpSpPr>
              <a:grpSpLocks/>
            </p:cNvGrpSpPr>
            <p:nvPr/>
          </p:nvGrpSpPr>
          <p:grpSpPr bwMode="auto">
            <a:xfrm>
              <a:off x="1916" y="1037"/>
              <a:ext cx="2540" cy="1647"/>
              <a:chOff x="1916" y="1037"/>
              <a:chExt cx="2540" cy="1647"/>
            </a:xfrm>
          </p:grpSpPr>
          <p:sp>
            <p:nvSpPr>
              <p:cNvPr id="99700" name="Text Box 372"/>
              <p:cNvSpPr txBox="1">
                <a:spLocks noChangeArrowheads="1"/>
              </p:cNvSpPr>
              <p:nvPr/>
            </p:nvSpPr>
            <p:spPr bwMode="auto">
              <a:xfrm rot="-4393831">
                <a:off x="3691" y="1390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1901</a:t>
                </a:r>
              </a:p>
            </p:txBody>
          </p:sp>
          <p:sp>
            <p:nvSpPr>
              <p:cNvPr id="99701" name="Text Box 373"/>
              <p:cNvSpPr txBox="1">
                <a:spLocks noChangeArrowheads="1"/>
              </p:cNvSpPr>
              <p:nvPr/>
            </p:nvSpPr>
            <p:spPr bwMode="auto">
              <a:xfrm rot="-4393831">
                <a:off x="3977" y="148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1931</a:t>
                </a:r>
              </a:p>
            </p:txBody>
          </p:sp>
          <p:sp>
            <p:nvSpPr>
              <p:cNvPr id="99702" name="Text Box 374"/>
              <p:cNvSpPr txBox="1">
                <a:spLocks noChangeArrowheads="1"/>
              </p:cNvSpPr>
              <p:nvPr/>
            </p:nvSpPr>
            <p:spPr bwMode="auto">
              <a:xfrm rot="-4393831">
                <a:off x="4256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1961</a:t>
                </a:r>
              </a:p>
            </p:txBody>
          </p:sp>
          <p:sp>
            <p:nvSpPr>
              <p:cNvPr id="99703" name="Text Box 375"/>
              <p:cNvSpPr txBox="1">
                <a:spLocks noChangeArrowheads="1"/>
              </p:cNvSpPr>
              <p:nvPr/>
            </p:nvSpPr>
            <p:spPr bwMode="auto">
              <a:xfrm rot="-4393831">
                <a:off x="3408" y="12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1871</a:t>
                </a:r>
              </a:p>
            </p:txBody>
          </p:sp>
          <p:sp>
            <p:nvSpPr>
              <p:cNvPr id="99704" name="Text Box 376"/>
              <p:cNvSpPr txBox="1">
                <a:spLocks noChangeArrowheads="1"/>
              </p:cNvSpPr>
              <p:nvPr/>
            </p:nvSpPr>
            <p:spPr bwMode="auto">
              <a:xfrm rot="-4393831">
                <a:off x="3135" y="1216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1841</a:t>
                </a:r>
              </a:p>
            </p:txBody>
          </p:sp>
          <p:sp>
            <p:nvSpPr>
              <p:cNvPr id="99705" name="Text Box 377"/>
              <p:cNvSpPr txBox="1">
                <a:spLocks noChangeArrowheads="1"/>
              </p:cNvSpPr>
              <p:nvPr/>
            </p:nvSpPr>
            <p:spPr bwMode="auto">
              <a:xfrm rot="-4393831">
                <a:off x="2848" y="1112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1811</a:t>
                </a:r>
              </a:p>
            </p:txBody>
          </p:sp>
          <p:sp>
            <p:nvSpPr>
              <p:cNvPr id="99706" name="Text Box 378"/>
              <p:cNvSpPr txBox="1">
                <a:spLocks noChangeArrowheads="1"/>
              </p:cNvSpPr>
              <p:nvPr/>
            </p:nvSpPr>
            <p:spPr bwMode="auto">
              <a:xfrm rot="-20593832">
                <a:off x="2228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3441</a:t>
                </a:r>
              </a:p>
            </p:txBody>
          </p:sp>
          <p:sp>
            <p:nvSpPr>
              <p:cNvPr id="99707" name="Text Box 379"/>
              <p:cNvSpPr txBox="1">
                <a:spLocks noChangeArrowheads="1"/>
              </p:cNvSpPr>
              <p:nvPr/>
            </p:nvSpPr>
            <p:spPr bwMode="auto">
              <a:xfrm rot="-20593832">
                <a:off x="2188" y="17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3401</a:t>
                </a:r>
              </a:p>
            </p:txBody>
          </p:sp>
          <p:sp>
            <p:nvSpPr>
              <p:cNvPr id="99708" name="Text Box 380"/>
              <p:cNvSpPr txBox="1">
                <a:spLocks noChangeArrowheads="1"/>
              </p:cNvSpPr>
              <p:nvPr/>
            </p:nvSpPr>
            <p:spPr bwMode="auto">
              <a:xfrm rot="-20593832">
                <a:off x="2318" y="1297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3521</a:t>
                </a:r>
              </a:p>
            </p:txBody>
          </p:sp>
          <p:sp>
            <p:nvSpPr>
              <p:cNvPr id="99709" name="Text Box 381"/>
              <p:cNvSpPr txBox="1">
                <a:spLocks noChangeArrowheads="1"/>
              </p:cNvSpPr>
              <p:nvPr/>
            </p:nvSpPr>
            <p:spPr bwMode="auto">
              <a:xfrm rot="-20593832">
                <a:off x="2272" y="14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3481</a:t>
                </a:r>
              </a:p>
            </p:txBody>
          </p:sp>
          <p:sp>
            <p:nvSpPr>
              <p:cNvPr id="99710" name="Text Box 382"/>
              <p:cNvSpPr txBox="1">
                <a:spLocks noChangeArrowheads="1"/>
              </p:cNvSpPr>
              <p:nvPr/>
            </p:nvSpPr>
            <p:spPr bwMode="auto">
              <a:xfrm rot="-20593832">
                <a:off x="2142" y="18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3361</a:t>
                </a:r>
              </a:p>
            </p:txBody>
          </p:sp>
          <p:sp>
            <p:nvSpPr>
              <p:cNvPr id="99711" name="Text Box 383"/>
              <p:cNvSpPr txBox="1">
                <a:spLocks noChangeArrowheads="1"/>
              </p:cNvSpPr>
              <p:nvPr/>
            </p:nvSpPr>
            <p:spPr bwMode="auto">
              <a:xfrm rot="-20593832">
                <a:off x="2094" y="19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3321</a:t>
                </a:r>
              </a:p>
            </p:txBody>
          </p:sp>
          <p:sp>
            <p:nvSpPr>
              <p:cNvPr id="99712" name="Text Box 384"/>
              <p:cNvSpPr txBox="1">
                <a:spLocks noChangeArrowheads="1"/>
              </p:cNvSpPr>
              <p:nvPr/>
            </p:nvSpPr>
            <p:spPr bwMode="auto">
              <a:xfrm rot="-20593832">
                <a:off x="2050" y="21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3281</a:t>
                </a:r>
              </a:p>
            </p:txBody>
          </p:sp>
          <p:sp>
            <p:nvSpPr>
              <p:cNvPr id="99713" name="Text Box 385"/>
              <p:cNvSpPr txBox="1">
                <a:spLocks noChangeArrowheads="1"/>
              </p:cNvSpPr>
              <p:nvPr/>
            </p:nvSpPr>
            <p:spPr bwMode="auto">
              <a:xfrm rot="-20593832">
                <a:off x="2008" y="22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3241</a:t>
                </a:r>
              </a:p>
            </p:txBody>
          </p:sp>
          <p:sp>
            <p:nvSpPr>
              <p:cNvPr id="99714" name="Text Box 386"/>
              <p:cNvSpPr txBox="1">
                <a:spLocks noChangeArrowheads="1"/>
              </p:cNvSpPr>
              <p:nvPr/>
            </p:nvSpPr>
            <p:spPr bwMode="auto">
              <a:xfrm rot="-20593832">
                <a:off x="1964" y="24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3201</a:t>
                </a:r>
              </a:p>
            </p:txBody>
          </p:sp>
          <p:sp>
            <p:nvSpPr>
              <p:cNvPr id="99715" name="Text Box 387"/>
              <p:cNvSpPr txBox="1">
                <a:spLocks noChangeArrowheads="1"/>
              </p:cNvSpPr>
              <p:nvPr/>
            </p:nvSpPr>
            <p:spPr bwMode="auto">
              <a:xfrm rot="-20593832">
                <a:off x="1916" y="25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3161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6060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" t="2206" r="17506" b="183"/>
          <a:stretch>
            <a:fillRect/>
          </a:stretch>
        </p:blipFill>
        <p:spPr bwMode="auto">
          <a:xfrm>
            <a:off x="1457325" y="1385888"/>
            <a:ext cx="6178550" cy="505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355" name="Freeform 3"/>
          <p:cNvSpPr>
            <a:spLocks/>
          </p:cNvSpPr>
          <p:nvPr/>
        </p:nvSpPr>
        <p:spPr bwMode="auto">
          <a:xfrm>
            <a:off x="2713038" y="1374775"/>
            <a:ext cx="4922837" cy="3840163"/>
          </a:xfrm>
          <a:custGeom>
            <a:avLst/>
            <a:gdLst>
              <a:gd name="T0" fmla="*/ 0 w 3101"/>
              <a:gd name="T1" fmla="*/ 0 h 2419"/>
              <a:gd name="T2" fmla="*/ 87 w 3101"/>
              <a:gd name="T3" fmla="*/ 58 h 2419"/>
              <a:gd name="T4" fmla="*/ 2688 w 3101"/>
              <a:gd name="T5" fmla="*/ 931 h 2419"/>
              <a:gd name="T6" fmla="*/ 2160 w 3101"/>
              <a:gd name="T7" fmla="*/ 2419 h 2419"/>
              <a:gd name="T8" fmla="*/ 3101 w 3101"/>
              <a:gd name="T9" fmla="*/ 2419 h 2419"/>
              <a:gd name="T10" fmla="*/ 3101 w 3101"/>
              <a:gd name="T11" fmla="*/ 0 h 2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01" h="2419">
                <a:moveTo>
                  <a:pt x="0" y="0"/>
                </a:moveTo>
                <a:lnTo>
                  <a:pt x="87" y="58"/>
                </a:lnTo>
                <a:lnTo>
                  <a:pt x="2688" y="931"/>
                </a:lnTo>
                <a:lnTo>
                  <a:pt x="2160" y="2419"/>
                </a:lnTo>
                <a:lnTo>
                  <a:pt x="3101" y="2419"/>
                </a:lnTo>
                <a:lnTo>
                  <a:pt x="3101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356" name="Freeform 4"/>
          <p:cNvSpPr>
            <a:spLocks/>
          </p:cNvSpPr>
          <p:nvPr/>
        </p:nvSpPr>
        <p:spPr bwMode="auto">
          <a:xfrm>
            <a:off x="1463675" y="1374775"/>
            <a:ext cx="4237038" cy="5045075"/>
          </a:xfrm>
          <a:custGeom>
            <a:avLst/>
            <a:gdLst>
              <a:gd name="T0" fmla="*/ 922 w 2669"/>
              <a:gd name="T1" fmla="*/ 19 h 3178"/>
              <a:gd name="T2" fmla="*/ 845 w 2669"/>
              <a:gd name="T3" fmla="*/ 67 h 3178"/>
              <a:gd name="T4" fmla="*/ 135 w 2669"/>
              <a:gd name="T5" fmla="*/ 2285 h 3178"/>
              <a:gd name="T6" fmla="*/ 2669 w 2669"/>
              <a:gd name="T7" fmla="*/ 3101 h 3178"/>
              <a:gd name="T8" fmla="*/ 2611 w 2669"/>
              <a:gd name="T9" fmla="*/ 3178 h 3178"/>
              <a:gd name="T10" fmla="*/ 0 w 2669"/>
              <a:gd name="T11" fmla="*/ 3178 h 3178"/>
              <a:gd name="T12" fmla="*/ 0 w 2669"/>
              <a:gd name="T13" fmla="*/ 0 h 3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9" h="3178">
                <a:moveTo>
                  <a:pt x="922" y="19"/>
                </a:moveTo>
                <a:lnTo>
                  <a:pt x="845" y="67"/>
                </a:lnTo>
                <a:lnTo>
                  <a:pt x="135" y="2285"/>
                </a:lnTo>
                <a:lnTo>
                  <a:pt x="2669" y="3101"/>
                </a:lnTo>
                <a:lnTo>
                  <a:pt x="2611" y="3178"/>
                </a:lnTo>
                <a:lnTo>
                  <a:pt x="0" y="3178"/>
                </a:lnTo>
                <a:lnTo>
                  <a:pt x="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357" name="Freeform 5"/>
          <p:cNvSpPr>
            <a:spLocks/>
          </p:cNvSpPr>
          <p:nvPr/>
        </p:nvSpPr>
        <p:spPr bwMode="auto">
          <a:xfrm>
            <a:off x="5730875" y="5032375"/>
            <a:ext cx="1920875" cy="1401763"/>
          </a:xfrm>
          <a:custGeom>
            <a:avLst/>
            <a:gdLst>
              <a:gd name="T0" fmla="*/ 288 w 1210"/>
              <a:gd name="T1" fmla="*/ 77 h 883"/>
              <a:gd name="T2" fmla="*/ 0 w 1210"/>
              <a:gd name="T3" fmla="*/ 883 h 883"/>
              <a:gd name="T4" fmla="*/ 1210 w 1210"/>
              <a:gd name="T5" fmla="*/ 883 h 883"/>
              <a:gd name="T6" fmla="*/ 1210 w 1210"/>
              <a:gd name="T7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0" h="883">
                <a:moveTo>
                  <a:pt x="288" y="77"/>
                </a:moveTo>
                <a:lnTo>
                  <a:pt x="0" y="883"/>
                </a:lnTo>
                <a:lnTo>
                  <a:pt x="1210" y="883"/>
                </a:lnTo>
                <a:lnTo>
                  <a:pt x="121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035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51" t="2757" r="714" b="42464"/>
          <a:stretch>
            <a:fillRect/>
          </a:stretch>
        </p:blipFill>
        <p:spPr bwMode="auto">
          <a:xfrm>
            <a:off x="7734300" y="2374900"/>
            <a:ext cx="482600" cy="2838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036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9" t="7513" r="30020" b="87276"/>
          <a:stretch>
            <a:fillRect/>
          </a:stretch>
        </p:blipFill>
        <p:spPr bwMode="auto">
          <a:xfrm>
            <a:off x="6094413" y="5910263"/>
            <a:ext cx="1358900" cy="273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361" name="Freeform 9"/>
          <p:cNvSpPr>
            <a:spLocks/>
          </p:cNvSpPr>
          <p:nvPr/>
        </p:nvSpPr>
        <p:spPr bwMode="auto">
          <a:xfrm>
            <a:off x="4991100" y="4549775"/>
            <a:ext cx="1366838" cy="1743075"/>
          </a:xfrm>
          <a:custGeom>
            <a:avLst/>
            <a:gdLst>
              <a:gd name="T0" fmla="*/ 861 w 861"/>
              <a:gd name="T1" fmla="*/ 0 h 1098"/>
              <a:gd name="T2" fmla="*/ 762 w 861"/>
              <a:gd name="T3" fmla="*/ 45 h 1098"/>
              <a:gd name="T4" fmla="*/ 690 w 861"/>
              <a:gd name="T5" fmla="*/ 69 h 1098"/>
              <a:gd name="T6" fmla="*/ 645 w 861"/>
              <a:gd name="T7" fmla="*/ 96 h 1098"/>
              <a:gd name="T8" fmla="*/ 618 w 861"/>
              <a:gd name="T9" fmla="*/ 111 h 1098"/>
              <a:gd name="T10" fmla="*/ 585 w 861"/>
              <a:gd name="T11" fmla="*/ 156 h 1098"/>
              <a:gd name="T12" fmla="*/ 570 w 861"/>
              <a:gd name="T13" fmla="*/ 195 h 1098"/>
              <a:gd name="T14" fmla="*/ 570 w 861"/>
              <a:gd name="T15" fmla="*/ 228 h 1098"/>
              <a:gd name="T16" fmla="*/ 570 w 861"/>
              <a:gd name="T17" fmla="*/ 255 h 1098"/>
              <a:gd name="T18" fmla="*/ 609 w 861"/>
              <a:gd name="T19" fmla="*/ 291 h 1098"/>
              <a:gd name="T20" fmla="*/ 591 w 861"/>
              <a:gd name="T21" fmla="*/ 342 h 1098"/>
              <a:gd name="T22" fmla="*/ 573 w 861"/>
              <a:gd name="T23" fmla="*/ 357 h 1098"/>
              <a:gd name="T24" fmla="*/ 534 w 861"/>
              <a:gd name="T25" fmla="*/ 399 h 1098"/>
              <a:gd name="T26" fmla="*/ 489 w 861"/>
              <a:gd name="T27" fmla="*/ 459 h 1098"/>
              <a:gd name="T28" fmla="*/ 489 w 861"/>
              <a:gd name="T29" fmla="*/ 510 h 1098"/>
              <a:gd name="T30" fmla="*/ 489 w 861"/>
              <a:gd name="T31" fmla="*/ 543 h 1098"/>
              <a:gd name="T32" fmla="*/ 465 w 861"/>
              <a:gd name="T33" fmla="*/ 618 h 1098"/>
              <a:gd name="T34" fmla="*/ 411 w 861"/>
              <a:gd name="T35" fmla="*/ 648 h 1098"/>
              <a:gd name="T36" fmla="*/ 363 w 861"/>
              <a:gd name="T37" fmla="*/ 687 h 1098"/>
              <a:gd name="T38" fmla="*/ 324 w 861"/>
              <a:gd name="T39" fmla="*/ 717 h 1098"/>
              <a:gd name="T40" fmla="*/ 270 w 861"/>
              <a:gd name="T41" fmla="*/ 714 h 1098"/>
              <a:gd name="T42" fmla="*/ 195 w 861"/>
              <a:gd name="T43" fmla="*/ 726 h 1098"/>
              <a:gd name="T44" fmla="*/ 150 w 861"/>
              <a:gd name="T45" fmla="*/ 759 h 1098"/>
              <a:gd name="T46" fmla="*/ 93 w 861"/>
              <a:gd name="T47" fmla="*/ 834 h 1098"/>
              <a:gd name="T48" fmla="*/ 60 w 861"/>
              <a:gd name="T49" fmla="*/ 876 h 1098"/>
              <a:gd name="T50" fmla="*/ 0 w 861"/>
              <a:gd name="T51" fmla="*/ 933 h 1098"/>
              <a:gd name="T52" fmla="*/ 501 w 861"/>
              <a:gd name="T53" fmla="*/ 1098 h 1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61" h="1098">
                <a:moveTo>
                  <a:pt x="861" y="0"/>
                </a:moveTo>
                <a:lnTo>
                  <a:pt x="762" y="45"/>
                </a:lnTo>
                <a:lnTo>
                  <a:pt x="690" y="69"/>
                </a:lnTo>
                <a:lnTo>
                  <a:pt x="645" y="96"/>
                </a:lnTo>
                <a:lnTo>
                  <a:pt x="618" y="111"/>
                </a:lnTo>
                <a:lnTo>
                  <a:pt x="585" y="156"/>
                </a:lnTo>
                <a:lnTo>
                  <a:pt x="570" y="195"/>
                </a:lnTo>
                <a:lnTo>
                  <a:pt x="570" y="228"/>
                </a:lnTo>
                <a:lnTo>
                  <a:pt x="570" y="255"/>
                </a:lnTo>
                <a:lnTo>
                  <a:pt x="609" y="291"/>
                </a:lnTo>
                <a:cubicBezTo>
                  <a:pt x="606" y="330"/>
                  <a:pt x="616" y="330"/>
                  <a:pt x="591" y="342"/>
                </a:cubicBezTo>
                <a:lnTo>
                  <a:pt x="573" y="357"/>
                </a:lnTo>
                <a:lnTo>
                  <a:pt x="534" y="399"/>
                </a:lnTo>
                <a:lnTo>
                  <a:pt x="489" y="459"/>
                </a:lnTo>
                <a:lnTo>
                  <a:pt x="489" y="510"/>
                </a:lnTo>
                <a:lnTo>
                  <a:pt x="489" y="543"/>
                </a:lnTo>
                <a:lnTo>
                  <a:pt x="465" y="618"/>
                </a:lnTo>
                <a:lnTo>
                  <a:pt x="411" y="648"/>
                </a:lnTo>
                <a:lnTo>
                  <a:pt x="363" y="687"/>
                </a:lnTo>
                <a:lnTo>
                  <a:pt x="324" y="717"/>
                </a:lnTo>
                <a:lnTo>
                  <a:pt x="270" y="714"/>
                </a:lnTo>
                <a:lnTo>
                  <a:pt x="195" y="726"/>
                </a:lnTo>
                <a:lnTo>
                  <a:pt x="150" y="759"/>
                </a:lnTo>
                <a:lnTo>
                  <a:pt x="93" y="834"/>
                </a:lnTo>
                <a:lnTo>
                  <a:pt x="60" y="876"/>
                </a:lnTo>
                <a:lnTo>
                  <a:pt x="0" y="933"/>
                </a:lnTo>
                <a:lnTo>
                  <a:pt x="501" y="1098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362" name="Rectangle 10"/>
          <p:cNvSpPr>
            <a:spLocks noChangeArrowheads="1"/>
          </p:cNvSpPr>
          <p:nvPr/>
        </p:nvSpPr>
        <p:spPr bwMode="auto">
          <a:xfrm>
            <a:off x="1462088" y="1376363"/>
            <a:ext cx="6186487" cy="50593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0363" name="Rectangle 11"/>
          <p:cNvSpPr>
            <a:spLocks noChangeArrowheads="1"/>
          </p:cNvSpPr>
          <p:nvPr/>
        </p:nvSpPr>
        <p:spPr bwMode="auto">
          <a:xfrm rot="1107088">
            <a:off x="2165350" y="2078038"/>
            <a:ext cx="4305300" cy="364807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0364" name="Freeform 12"/>
          <p:cNvSpPr>
            <a:spLocks/>
          </p:cNvSpPr>
          <p:nvPr/>
        </p:nvSpPr>
        <p:spPr bwMode="auto">
          <a:xfrm>
            <a:off x="2767013" y="1535113"/>
            <a:ext cx="673100" cy="311150"/>
          </a:xfrm>
          <a:custGeom>
            <a:avLst/>
            <a:gdLst>
              <a:gd name="T0" fmla="*/ 424 w 424"/>
              <a:gd name="T1" fmla="*/ 112 h 196"/>
              <a:gd name="T2" fmla="*/ 64 w 424"/>
              <a:gd name="T3" fmla="*/ 0 h 196"/>
              <a:gd name="T4" fmla="*/ 0 w 424"/>
              <a:gd name="T5" fmla="*/ 196 h 196"/>
              <a:gd name="T6" fmla="*/ 284 w 424"/>
              <a:gd name="T7" fmla="*/ 152 h 196"/>
              <a:gd name="T8" fmla="*/ 396 w 424"/>
              <a:gd name="T9" fmla="*/ 13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4" h="196">
                <a:moveTo>
                  <a:pt x="424" y="112"/>
                </a:moveTo>
                <a:lnTo>
                  <a:pt x="64" y="0"/>
                </a:lnTo>
                <a:lnTo>
                  <a:pt x="0" y="196"/>
                </a:lnTo>
                <a:lnTo>
                  <a:pt x="284" y="152"/>
                </a:lnTo>
                <a:lnTo>
                  <a:pt x="396" y="136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36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Green Horizon</a:t>
            </a:r>
          </a:p>
        </p:txBody>
      </p:sp>
      <p:grpSp>
        <p:nvGrpSpPr>
          <p:cNvPr id="100367" name="Group 15"/>
          <p:cNvGrpSpPr>
            <a:grpSpLocks/>
          </p:cNvGrpSpPr>
          <p:nvPr/>
        </p:nvGrpSpPr>
        <p:grpSpPr bwMode="auto">
          <a:xfrm>
            <a:off x="3041650" y="1646238"/>
            <a:ext cx="4241800" cy="4089400"/>
            <a:chOff x="1916" y="1037"/>
            <a:chExt cx="2672" cy="2576"/>
          </a:xfrm>
        </p:grpSpPr>
        <p:grpSp>
          <p:nvGrpSpPr>
            <p:cNvPr id="100368" name="Group 16"/>
            <p:cNvGrpSpPr>
              <a:grpSpLocks/>
            </p:cNvGrpSpPr>
            <p:nvPr/>
          </p:nvGrpSpPr>
          <p:grpSpPr bwMode="auto">
            <a:xfrm>
              <a:off x="2204" y="1213"/>
              <a:ext cx="2384" cy="2400"/>
              <a:chOff x="1248" y="1046"/>
              <a:chExt cx="2681" cy="2698"/>
            </a:xfrm>
          </p:grpSpPr>
          <p:sp>
            <p:nvSpPr>
              <p:cNvPr id="100369" name="Line 17"/>
              <p:cNvSpPr>
                <a:spLocks noChangeAspect="1" noChangeShapeType="1"/>
              </p:cNvSpPr>
              <p:nvPr/>
            </p:nvSpPr>
            <p:spPr bwMode="auto">
              <a:xfrm rot="-5400000">
                <a:off x="666" y="1787"/>
                <a:ext cx="2194" cy="7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70" name="Line 18"/>
              <p:cNvSpPr>
                <a:spLocks noChangeAspect="1" noChangeShapeType="1"/>
              </p:cNvSpPr>
              <p:nvPr/>
            </p:nvSpPr>
            <p:spPr bwMode="auto">
              <a:xfrm rot="-5400000">
                <a:off x="975" y="1883"/>
                <a:ext cx="2219" cy="7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71" name="Line 19"/>
              <p:cNvSpPr>
                <a:spLocks noChangeAspect="1" noChangeShapeType="1"/>
              </p:cNvSpPr>
              <p:nvPr/>
            </p:nvSpPr>
            <p:spPr bwMode="auto">
              <a:xfrm rot="-5400000">
                <a:off x="1878" y="2109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72" name="Line 20"/>
              <p:cNvSpPr>
                <a:spLocks noChangeAspect="1" noChangeShapeType="1"/>
              </p:cNvSpPr>
              <p:nvPr/>
            </p:nvSpPr>
            <p:spPr bwMode="auto">
              <a:xfrm rot="-5400000">
                <a:off x="2245" y="2285"/>
                <a:ext cx="2205" cy="7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73" name="Line 21"/>
              <p:cNvSpPr>
                <a:spLocks noChangeAspect="1" noChangeShapeType="1"/>
              </p:cNvSpPr>
              <p:nvPr/>
            </p:nvSpPr>
            <p:spPr bwMode="auto">
              <a:xfrm rot="-5400000">
                <a:off x="1561" y="1993"/>
                <a:ext cx="2350" cy="7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74" name="Line 22"/>
              <p:cNvSpPr>
                <a:spLocks noChangeAspect="1" noChangeShapeType="1"/>
              </p:cNvSpPr>
              <p:nvPr/>
            </p:nvSpPr>
            <p:spPr bwMode="auto">
              <a:xfrm rot="-5400000">
                <a:off x="1232" y="1924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75" name="Line 23"/>
              <p:cNvSpPr>
                <a:spLocks noChangeAspect="1" noChangeShapeType="1"/>
              </p:cNvSpPr>
              <p:nvPr/>
            </p:nvSpPr>
            <p:spPr bwMode="auto">
              <a:xfrm>
                <a:off x="1709" y="12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76" name="Line 24"/>
              <p:cNvSpPr>
                <a:spLocks noChangeAspect="1" noChangeShapeType="1"/>
              </p:cNvSpPr>
              <p:nvPr/>
            </p:nvSpPr>
            <p:spPr bwMode="auto">
              <a:xfrm>
                <a:off x="1504" y="1897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77" name="Line 25"/>
              <p:cNvSpPr>
                <a:spLocks noChangeAspect="1" noChangeShapeType="1"/>
              </p:cNvSpPr>
              <p:nvPr/>
            </p:nvSpPr>
            <p:spPr bwMode="auto">
              <a:xfrm>
                <a:off x="1606" y="15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78" name="Line 26"/>
              <p:cNvSpPr>
                <a:spLocks noChangeAspect="1" noChangeShapeType="1"/>
              </p:cNvSpPr>
              <p:nvPr/>
            </p:nvSpPr>
            <p:spPr bwMode="auto">
              <a:xfrm>
                <a:off x="1402" y="2211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79" name="Line 27"/>
              <p:cNvSpPr>
                <a:spLocks noChangeAspect="1" noChangeShapeType="1"/>
              </p:cNvSpPr>
              <p:nvPr/>
            </p:nvSpPr>
            <p:spPr bwMode="auto">
              <a:xfrm>
                <a:off x="1658" y="1426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80" name="Line 28"/>
              <p:cNvSpPr>
                <a:spLocks noChangeAspect="1" noChangeShapeType="1"/>
              </p:cNvSpPr>
              <p:nvPr/>
            </p:nvSpPr>
            <p:spPr bwMode="auto">
              <a:xfrm>
                <a:off x="1248" y="26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81" name="Line 29"/>
              <p:cNvSpPr>
                <a:spLocks noChangeAspect="1" noChangeShapeType="1"/>
              </p:cNvSpPr>
              <p:nvPr/>
            </p:nvSpPr>
            <p:spPr bwMode="auto">
              <a:xfrm>
                <a:off x="1556" y="1741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82" name="Line 30"/>
              <p:cNvSpPr>
                <a:spLocks noChangeAspect="1" noChangeShapeType="1"/>
              </p:cNvSpPr>
              <p:nvPr/>
            </p:nvSpPr>
            <p:spPr bwMode="auto">
              <a:xfrm>
                <a:off x="1453" y="2055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83" name="Line 31"/>
              <p:cNvSpPr>
                <a:spLocks noChangeAspect="1" noChangeShapeType="1"/>
              </p:cNvSpPr>
              <p:nvPr/>
            </p:nvSpPr>
            <p:spPr bwMode="auto">
              <a:xfrm>
                <a:off x="1351" y="23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84" name="Line 32"/>
              <p:cNvSpPr>
                <a:spLocks noChangeAspect="1" noChangeShapeType="1"/>
              </p:cNvSpPr>
              <p:nvPr/>
            </p:nvSpPr>
            <p:spPr bwMode="auto">
              <a:xfrm>
                <a:off x="1300" y="2526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85" name="Oval 33"/>
              <p:cNvSpPr>
                <a:spLocks noChangeAspect="1" noChangeArrowheads="1"/>
              </p:cNvSpPr>
              <p:nvPr/>
            </p:nvSpPr>
            <p:spPr bwMode="auto">
              <a:xfrm>
                <a:off x="2985" y="1995"/>
                <a:ext cx="80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386" name="Oval 34"/>
              <p:cNvSpPr>
                <a:spLocks noChangeAspect="1" noChangeArrowheads="1"/>
              </p:cNvSpPr>
              <p:nvPr/>
            </p:nvSpPr>
            <p:spPr bwMode="auto">
              <a:xfrm>
                <a:off x="2545" y="2803"/>
                <a:ext cx="79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387" name="Text Box 35"/>
              <p:cNvSpPr txBox="1">
                <a:spLocks noChangeAspect="1" noChangeArrowheads="1"/>
              </p:cNvSpPr>
              <p:nvPr/>
            </p:nvSpPr>
            <p:spPr bwMode="auto">
              <a:xfrm>
                <a:off x="3032" y="1930"/>
                <a:ext cx="383" cy="1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Bar-1</a:t>
                </a:r>
              </a:p>
            </p:txBody>
          </p:sp>
          <p:sp>
            <p:nvSpPr>
              <p:cNvPr id="100388" name="Text Box 36"/>
              <p:cNvSpPr txBox="1">
                <a:spLocks noChangeAspect="1" noChangeArrowheads="1"/>
              </p:cNvSpPr>
              <p:nvPr/>
            </p:nvSpPr>
            <p:spPr bwMode="auto">
              <a:xfrm>
                <a:off x="2301" y="2801"/>
                <a:ext cx="383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Bar-4</a:t>
                </a:r>
              </a:p>
            </p:txBody>
          </p:sp>
          <p:grpSp>
            <p:nvGrpSpPr>
              <p:cNvPr id="100389" name="Group 37"/>
              <p:cNvGrpSpPr>
                <a:grpSpLocks noChangeAspect="1"/>
              </p:cNvGrpSpPr>
              <p:nvPr/>
            </p:nvGrpSpPr>
            <p:grpSpPr bwMode="auto">
              <a:xfrm>
                <a:off x="1336" y="2705"/>
                <a:ext cx="2024" cy="656"/>
                <a:chOff x="1686" y="3117"/>
                <a:chExt cx="3374" cy="1094"/>
              </a:xfrm>
            </p:grpSpPr>
            <p:grpSp>
              <p:nvGrpSpPr>
                <p:cNvPr id="100390" name="Group 38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0391" name="Oval 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392" name="Oval 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393" name="Oval 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394" name="Group 42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0395" name="Oval 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396" name="Oval 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397" name="Oval 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398" name="Group 46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0399" name="Oval 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00" name="Oval 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01" name="Oval 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02" name="Group 50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0403" name="Oval 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04" name="Oval 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05" name="Oval 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06" name="Group 54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0407" name="Oval 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08" name="Oval 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09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0410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411" name="Oval 59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0412" name="Group 60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0413" name="Oval 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14" name="Oval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15" name="Oval 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0416" name="Group 64"/>
              <p:cNvGrpSpPr>
                <a:grpSpLocks noChangeAspect="1"/>
              </p:cNvGrpSpPr>
              <p:nvPr/>
            </p:nvGrpSpPr>
            <p:grpSpPr bwMode="auto">
              <a:xfrm>
                <a:off x="1387" y="2548"/>
                <a:ext cx="2023" cy="656"/>
                <a:chOff x="1686" y="3117"/>
                <a:chExt cx="3374" cy="1094"/>
              </a:xfrm>
            </p:grpSpPr>
            <p:grpSp>
              <p:nvGrpSpPr>
                <p:cNvPr id="100417" name="Group 65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0418" name="Oval 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19" name="Oval 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20" name="Oval 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21" name="Group 69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0422" name="Oval 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23" name="Oval 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24" name="Oval 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25" name="Group 73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0426" name="Oval 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27" name="Oval 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28" name="Oval 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29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0430" name="Oval 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31" name="Oval 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32" name="Oval 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33" name="Group 81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0434" name="Oval 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35" name="Oval 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36" name="Oval 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0437" name="Oval 85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438" name="Oval 86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0439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0440" name="Oval 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41" name="Oval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42" name="Oval 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0443" name="Group 91"/>
              <p:cNvGrpSpPr>
                <a:grpSpLocks noChangeAspect="1"/>
              </p:cNvGrpSpPr>
              <p:nvPr/>
            </p:nvGrpSpPr>
            <p:grpSpPr bwMode="auto">
              <a:xfrm>
                <a:off x="1439" y="2390"/>
                <a:ext cx="2024" cy="656"/>
                <a:chOff x="1686" y="3117"/>
                <a:chExt cx="3374" cy="1094"/>
              </a:xfrm>
            </p:grpSpPr>
            <p:grpSp>
              <p:nvGrpSpPr>
                <p:cNvPr id="100444" name="Group 92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0445" name="Oval 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46" name="Oval 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47" name="Oval 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48" name="Group 96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0449" name="Oval 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50" name="Oval 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51" name="Oval 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52" name="Group 100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0453" name="Oval 1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54" name="Oval 1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55" name="Oval 1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56" name="Group 104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0457" name="Oval 1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58" name="Oval 1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59" name="Oval 1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60" name="Group 108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0461" name="Oval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62" name="Oval 1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63" name="Oval 1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0464" name="Oval 112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465" name="Oval 113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0466" name="Group 114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0467" name="Oval 1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68" name="Oval 1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69" name="Oval 1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0470" name="Group 118"/>
              <p:cNvGrpSpPr>
                <a:grpSpLocks noChangeAspect="1"/>
              </p:cNvGrpSpPr>
              <p:nvPr/>
            </p:nvGrpSpPr>
            <p:grpSpPr bwMode="auto">
              <a:xfrm>
                <a:off x="1490" y="2235"/>
                <a:ext cx="2023" cy="656"/>
                <a:chOff x="1686" y="3117"/>
                <a:chExt cx="3374" cy="1094"/>
              </a:xfrm>
            </p:grpSpPr>
            <p:grpSp>
              <p:nvGrpSpPr>
                <p:cNvPr id="100471" name="Group 119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0472" name="Oval 1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73" name="Oval 1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74" name="Oval 1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75" name="Group 123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0476" name="Oval 1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77" name="Oval 1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78" name="Oval 1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79" name="Group 127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0480" name="Oval 1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81" name="Oval 1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82" name="Oval 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83" name="Group 131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0484" name="Oval 1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85" name="Oval 1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86" name="Oval 1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487" name="Group 135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0488" name="Oval 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89" name="Oval 1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90" name="Oval 1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0491" name="Oval 139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492" name="Oval 140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0493" name="Group 141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0494" name="Oval 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95" name="Oval 1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96" name="Oval 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0497" name="Group 145"/>
              <p:cNvGrpSpPr>
                <a:grpSpLocks noChangeAspect="1"/>
              </p:cNvGrpSpPr>
              <p:nvPr/>
            </p:nvGrpSpPr>
            <p:grpSpPr bwMode="auto">
              <a:xfrm>
                <a:off x="1540" y="2076"/>
                <a:ext cx="2023" cy="657"/>
                <a:chOff x="1686" y="3117"/>
                <a:chExt cx="3374" cy="1094"/>
              </a:xfrm>
            </p:grpSpPr>
            <p:grpSp>
              <p:nvGrpSpPr>
                <p:cNvPr id="100498" name="Group 146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0499" name="Oval 1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00" name="Oval 1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01" name="Oval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02" name="Group 150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0503" name="Oval 1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04" name="Oval 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05" name="Oval 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06" name="Group 154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0507" name="Oval 1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08" name="Oval 1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09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10" name="Group 158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0511" name="Oval 1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12" name="Oval 1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13" name="Oval 1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14" name="Group 162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0515" name="Oval 1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16" name="Oval 1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17" name="Oval 1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0518" name="Oval 166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519" name="Oval 167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0520" name="Group 168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0521" name="Oval 1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22" name="Oval 1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23" name="Oval 1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0524" name="Group 172"/>
              <p:cNvGrpSpPr>
                <a:grpSpLocks noChangeAspect="1"/>
              </p:cNvGrpSpPr>
              <p:nvPr/>
            </p:nvGrpSpPr>
            <p:grpSpPr bwMode="auto">
              <a:xfrm>
                <a:off x="1591" y="1919"/>
                <a:ext cx="2023" cy="656"/>
                <a:chOff x="1686" y="3117"/>
                <a:chExt cx="3374" cy="1094"/>
              </a:xfrm>
            </p:grpSpPr>
            <p:grpSp>
              <p:nvGrpSpPr>
                <p:cNvPr id="100525" name="Group 173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0526" name="Oval 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27" name="Oval 1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28" name="Oval 1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29" name="Group 177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0530" name="Oval 1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31" name="Oval 1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32" name="Oval 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33" name="Group 181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0534" name="Oval 1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35" name="Oval 1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36" name="Oval 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37" name="Group 185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0538" name="Oval 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39" name="Oval 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40" name="Oval 1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41" name="Group 189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0542" name="Oval 1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43" name="Oval 1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44" name="Oval 1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0545" name="Oval 193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546" name="Oval 194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0547" name="Group 195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0548" name="Oval 1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49" name="Oval 1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50" name="Oval 1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0551" name="Group 199"/>
              <p:cNvGrpSpPr>
                <a:grpSpLocks noChangeAspect="1"/>
              </p:cNvGrpSpPr>
              <p:nvPr/>
            </p:nvGrpSpPr>
            <p:grpSpPr bwMode="auto">
              <a:xfrm>
                <a:off x="1643" y="1763"/>
                <a:ext cx="2024" cy="656"/>
                <a:chOff x="1686" y="3117"/>
                <a:chExt cx="3374" cy="1094"/>
              </a:xfrm>
            </p:grpSpPr>
            <p:grpSp>
              <p:nvGrpSpPr>
                <p:cNvPr id="100552" name="Group 200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0553" name="Oval 2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54" name="Oval 2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55" name="Oval 2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56" name="Group 204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0557" name="Oval 2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58" name="Oval 2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59" name="Oval 2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60" name="Group 208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0561" name="Oval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62" name="Oval 2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63" name="Oval 2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64" name="Group 212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0565" name="Oval 2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66" name="Oval 2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67" name="Oval 2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68" name="Group 216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0569" name="Oval 2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70" name="Oval 2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71" name="Oval 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0572" name="Oval 220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573" name="Oval 221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0574" name="Group 222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0575" name="Oval 2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76" name="Oval 2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77" name="Oval 2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0578" name="Group 226"/>
              <p:cNvGrpSpPr>
                <a:grpSpLocks noChangeAspect="1"/>
              </p:cNvGrpSpPr>
              <p:nvPr/>
            </p:nvGrpSpPr>
            <p:grpSpPr bwMode="auto">
              <a:xfrm>
                <a:off x="1694" y="1604"/>
                <a:ext cx="2023" cy="657"/>
                <a:chOff x="1686" y="3117"/>
                <a:chExt cx="3374" cy="1094"/>
              </a:xfrm>
            </p:grpSpPr>
            <p:grpSp>
              <p:nvGrpSpPr>
                <p:cNvPr id="100579" name="Group 227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0580" name="Oval 2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81" name="Oval 2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82" name="Oval 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83" name="Group 231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0584" name="Oval 2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85" name="Oval 2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86" name="Oval 2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87" name="Group 235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0588" name="Oval 2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89" name="Oval 2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90" name="Oval 2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91" name="Group 239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0592" name="Oval 2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93" name="Oval 2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94" name="Oval 2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595" name="Group 243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0596" name="Oval 2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97" name="Oval 2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98" name="Oval 2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0599" name="Oval 247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00" name="Oval 248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0601" name="Group 249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0602" name="Oval 2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03" name="Oval 2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04" name="Oval 2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0605" name="Group 253"/>
              <p:cNvGrpSpPr>
                <a:grpSpLocks noChangeAspect="1"/>
              </p:cNvGrpSpPr>
              <p:nvPr/>
            </p:nvGrpSpPr>
            <p:grpSpPr bwMode="auto">
              <a:xfrm>
                <a:off x="1746" y="1449"/>
                <a:ext cx="2024" cy="656"/>
                <a:chOff x="1686" y="3117"/>
                <a:chExt cx="3374" cy="1094"/>
              </a:xfrm>
            </p:grpSpPr>
            <p:grpSp>
              <p:nvGrpSpPr>
                <p:cNvPr id="100606" name="Group 254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0607" name="Oval 2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08" name="Oval 2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09" name="Oval 2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610" name="Group 258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0611" name="Oval 2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12" name="Oval 2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13" name="Oval 2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614" name="Group 262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0615" name="Oval 2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16" name="Oval 2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17" name="Oval 2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618" name="Group 266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0619" name="Oval 2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20" name="Oval 2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21" name="Oval 2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622" name="Group 270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0623" name="Oval 2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24" name="Oval 2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25" name="Oval 2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0626" name="Oval 274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27" name="Oval 275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0628" name="Group 276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0629" name="Oval 2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30" name="Oval 2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31" name="Oval 2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0632" name="Group 280"/>
              <p:cNvGrpSpPr>
                <a:grpSpLocks noChangeAspect="1"/>
              </p:cNvGrpSpPr>
              <p:nvPr/>
            </p:nvGrpSpPr>
            <p:grpSpPr bwMode="auto">
              <a:xfrm>
                <a:off x="1794" y="1290"/>
                <a:ext cx="2024" cy="656"/>
                <a:chOff x="1686" y="3117"/>
                <a:chExt cx="3374" cy="1094"/>
              </a:xfrm>
            </p:grpSpPr>
            <p:grpSp>
              <p:nvGrpSpPr>
                <p:cNvPr id="100633" name="Group 281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0634" name="Oval 2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35" name="Oval 2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36" name="Oval 2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637" name="Group 285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0638" name="Oval 2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39" name="Oval 2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40" name="Oval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641" name="Group 289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0642" name="Oval 2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43" name="Oval 2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44" name="Oval 2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645" name="Group 293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0646" name="Oval 2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47" name="Oval 2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48" name="Oval 2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0649" name="Group 297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0650" name="Oval 2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51" name="Oval 2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52" name="Oval 3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0653" name="Oval 301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54" name="Oval 302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0655" name="Group 303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0656" name="Oval 3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57" name="Oval 3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58" name="Oval 3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0659" name="Group 307"/>
              <p:cNvGrpSpPr>
                <a:grpSpLocks noChangeAspect="1"/>
              </p:cNvGrpSpPr>
              <p:nvPr/>
            </p:nvGrpSpPr>
            <p:grpSpPr bwMode="auto">
              <a:xfrm>
                <a:off x="1978" y="1432"/>
                <a:ext cx="1606" cy="527"/>
                <a:chOff x="2756" y="998"/>
                <a:chExt cx="2678" cy="878"/>
              </a:xfrm>
            </p:grpSpPr>
            <p:sp>
              <p:nvSpPr>
                <p:cNvPr id="100660" name="Oval 308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61" name="Oval 309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62" name="Oval 310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63" name="Oval 311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64" name="Oval 312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65" name="Oval 313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666" name="Group 314"/>
              <p:cNvGrpSpPr>
                <a:grpSpLocks noChangeAspect="1"/>
              </p:cNvGrpSpPr>
              <p:nvPr/>
            </p:nvGrpSpPr>
            <p:grpSpPr bwMode="auto">
              <a:xfrm>
                <a:off x="1928" y="1589"/>
                <a:ext cx="1605" cy="526"/>
                <a:chOff x="2756" y="998"/>
                <a:chExt cx="2678" cy="878"/>
              </a:xfrm>
            </p:grpSpPr>
            <p:sp>
              <p:nvSpPr>
                <p:cNvPr id="100667" name="Oval 315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68" name="Oval 316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69" name="Oval 317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70" name="Oval 318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71" name="Oval 319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72" name="Oval 320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673" name="Group 321"/>
              <p:cNvGrpSpPr>
                <a:grpSpLocks noChangeAspect="1"/>
              </p:cNvGrpSpPr>
              <p:nvPr/>
            </p:nvGrpSpPr>
            <p:grpSpPr bwMode="auto">
              <a:xfrm>
                <a:off x="1874" y="1749"/>
                <a:ext cx="1605" cy="527"/>
                <a:chOff x="2756" y="998"/>
                <a:chExt cx="2678" cy="878"/>
              </a:xfrm>
            </p:grpSpPr>
            <p:sp>
              <p:nvSpPr>
                <p:cNvPr id="100674" name="Oval 322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75" name="Oval 323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76" name="Oval 324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77" name="Oval 325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78" name="Oval 326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79" name="Oval 327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680" name="Group 328"/>
              <p:cNvGrpSpPr>
                <a:grpSpLocks noChangeAspect="1"/>
              </p:cNvGrpSpPr>
              <p:nvPr/>
            </p:nvGrpSpPr>
            <p:grpSpPr bwMode="auto">
              <a:xfrm>
                <a:off x="1825" y="1907"/>
                <a:ext cx="1606" cy="527"/>
                <a:chOff x="2756" y="998"/>
                <a:chExt cx="2678" cy="878"/>
              </a:xfrm>
            </p:grpSpPr>
            <p:sp>
              <p:nvSpPr>
                <p:cNvPr id="100681" name="Oval 329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82" name="Oval 330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83" name="Oval 331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84" name="Oval 332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85" name="Oval 333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86" name="Oval 334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687" name="Group 335"/>
              <p:cNvGrpSpPr>
                <a:grpSpLocks noChangeAspect="1"/>
              </p:cNvGrpSpPr>
              <p:nvPr/>
            </p:nvGrpSpPr>
            <p:grpSpPr bwMode="auto">
              <a:xfrm>
                <a:off x="1775" y="2060"/>
                <a:ext cx="1606" cy="527"/>
                <a:chOff x="2756" y="998"/>
                <a:chExt cx="2678" cy="878"/>
              </a:xfrm>
            </p:grpSpPr>
            <p:sp>
              <p:nvSpPr>
                <p:cNvPr id="100688" name="Oval 336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89" name="Oval 337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90" name="Oval 338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91" name="Oval 339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92" name="Oval 340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93" name="Oval 341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694" name="Group 342"/>
              <p:cNvGrpSpPr>
                <a:grpSpLocks noChangeAspect="1"/>
              </p:cNvGrpSpPr>
              <p:nvPr/>
            </p:nvGrpSpPr>
            <p:grpSpPr bwMode="auto">
              <a:xfrm>
                <a:off x="1723" y="2224"/>
                <a:ext cx="1605" cy="526"/>
                <a:chOff x="2756" y="998"/>
                <a:chExt cx="2678" cy="878"/>
              </a:xfrm>
            </p:grpSpPr>
            <p:sp>
              <p:nvSpPr>
                <p:cNvPr id="100695" name="Oval 343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96" name="Oval 344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97" name="Oval 345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98" name="Oval 346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699" name="Oval 347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00" name="Oval 348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701" name="Group 349"/>
              <p:cNvGrpSpPr>
                <a:grpSpLocks noChangeAspect="1"/>
              </p:cNvGrpSpPr>
              <p:nvPr/>
            </p:nvGrpSpPr>
            <p:grpSpPr bwMode="auto">
              <a:xfrm>
                <a:off x="1674" y="2377"/>
                <a:ext cx="1606" cy="526"/>
                <a:chOff x="2756" y="998"/>
                <a:chExt cx="2678" cy="878"/>
              </a:xfrm>
            </p:grpSpPr>
            <p:sp>
              <p:nvSpPr>
                <p:cNvPr id="100702" name="Oval 350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03" name="Oval 351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04" name="Oval 352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05" name="Oval 353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06" name="Oval 354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07" name="Oval 355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708" name="Group 356"/>
              <p:cNvGrpSpPr>
                <a:grpSpLocks noChangeAspect="1"/>
              </p:cNvGrpSpPr>
              <p:nvPr/>
            </p:nvGrpSpPr>
            <p:grpSpPr bwMode="auto">
              <a:xfrm>
                <a:off x="1570" y="2690"/>
                <a:ext cx="1605" cy="526"/>
                <a:chOff x="2756" y="998"/>
                <a:chExt cx="2678" cy="878"/>
              </a:xfrm>
            </p:grpSpPr>
            <p:sp>
              <p:nvSpPr>
                <p:cNvPr id="100709" name="Oval 357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10" name="Oval 358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11" name="Oval 359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12" name="Oval 360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13" name="Oval 361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14" name="Oval 362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715" name="Group 363"/>
              <p:cNvGrpSpPr>
                <a:grpSpLocks noChangeAspect="1"/>
              </p:cNvGrpSpPr>
              <p:nvPr/>
            </p:nvGrpSpPr>
            <p:grpSpPr bwMode="auto">
              <a:xfrm>
                <a:off x="1519" y="2846"/>
                <a:ext cx="1606" cy="527"/>
                <a:chOff x="2756" y="998"/>
                <a:chExt cx="2678" cy="878"/>
              </a:xfrm>
            </p:grpSpPr>
            <p:sp>
              <p:nvSpPr>
                <p:cNvPr id="100716" name="Oval 364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17" name="Oval 365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18" name="Oval 366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19" name="Oval 367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20" name="Oval 368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721" name="Oval 369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0722" name="Group 370"/>
            <p:cNvGrpSpPr>
              <a:grpSpLocks/>
            </p:cNvGrpSpPr>
            <p:nvPr/>
          </p:nvGrpSpPr>
          <p:grpSpPr bwMode="auto">
            <a:xfrm>
              <a:off x="1916" y="1037"/>
              <a:ext cx="2540" cy="1647"/>
              <a:chOff x="1916" y="1037"/>
              <a:chExt cx="2540" cy="1647"/>
            </a:xfrm>
          </p:grpSpPr>
          <p:sp>
            <p:nvSpPr>
              <p:cNvPr id="100723" name="Text Box 371"/>
              <p:cNvSpPr txBox="1">
                <a:spLocks noChangeArrowheads="1"/>
              </p:cNvSpPr>
              <p:nvPr/>
            </p:nvSpPr>
            <p:spPr bwMode="auto">
              <a:xfrm rot="-4393831">
                <a:off x="3691" y="1390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1901</a:t>
                </a:r>
              </a:p>
            </p:txBody>
          </p:sp>
          <p:sp>
            <p:nvSpPr>
              <p:cNvPr id="100724" name="Text Box 372"/>
              <p:cNvSpPr txBox="1">
                <a:spLocks noChangeArrowheads="1"/>
              </p:cNvSpPr>
              <p:nvPr/>
            </p:nvSpPr>
            <p:spPr bwMode="auto">
              <a:xfrm rot="-4393831">
                <a:off x="3977" y="148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1931</a:t>
                </a:r>
              </a:p>
            </p:txBody>
          </p:sp>
          <p:sp>
            <p:nvSpPr>
              <p:cNvPr id="100725" name="Text Box 373"/>
              <p:cNvSpPr txBox="1">
                <a:spLocks noChangeArrowheads="1"/>
              </p:cNvSpPr>
              <p:nvPr/>
            </p:nvSpPr>
            <p:spPr bwMode="auto">
              <a:xfrm rot="-4393831">
                <a:off x="4256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1961</a:t>
                </a:r>
              </a:p>
            </p:txBody>
          </p:sp>
          <p:sp>
            <p:nvSpPr>
              <p:cNvPr id="100726" name="Text Box 374"/>
              <p:cNvSpPr txBox="1">
                <a:spLocks noChangeArrowheads="1"/>
              </p:cNvSpPr>
              <p:nvPr/>
            </p:nvSpPr>
            <p:spPr bwMode="auto">
              <a:xfrm rot="-4393831">
                <a:off x="3408" y="12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1871</a:t>
                </a:r>
              </a:p>
            </p:txBody>
          </p:sp>
          <p:sp>
            <p:nvSpPr>
              <p:cNvPr id="100727" name="Text Box 375"/>
              <p:cNvSpPr txBox="1">
                <a:spLocks noChangeArrowheads="1"/>
              </p:cNvSpPr>
              <p:nvPr/>
            </p:nvSpPr>
            <p:spPr bwMode="auto">
              <a:xfrm rot="-4393831">
                <a:off x="3135" y="1216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1841</a:t>
                </a:r>
              </a:p>
            </p:txBody>
          </p:sp>
          <p:sp>
            <p:nvSpPr>
              <p:cNvPr id="100728" name="Text Box 376"/>
              <p:cNvSpPr txBox="1">
                <a:spLocks noChangeArrowheads="1"/>
              </p:cNvSpPr>
              <p:nvPr/>
            </p:nvSpPr>
            <p:spPr bwMode="auto">
              <a:xfrm rot="-4393831">
                <a:off x="2848" y="1112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1811</a:t>
                </a:r>
              </a:p>
            </p:txBody>
          </p:sp>
          <p:sp>
            <p:nvSpPr>
              <p:cNvPr id="100729" name="Text Box 377"/>
              <p:cNvSpPr txBox="1">
                <a:spLocks noChangeArrowheads="1"/>
              </p:cNvSpPr>
              <p:nvPr/>
            </p:nvSpPr>
            <p:spPr bwMode="auto">
              <a:xfrm rot="-20593832">
                <a:off x="2228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3441</a:t>
                </a:r>
              </a:p>
            </p:txBody>
          </p:sp>
          <p:sp>
            <p:nvSpPr>
              <p:cNvPr id="100730" name="Text Box 378"/>
              <p:cNvSpPr txBox="1">
                <a:spLocks noChangeArrowheads="1"/>
              </p:cNvSpPr>
              <p:nvPr/>
            </p:nvSpPr>
            <p:spPr bwMode="auto">
              <a:xfrm rot="-20593832">
                <a:off x="2188" y="17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3401</a:t>
                </a:r>
              </a:p>
            </p:txBody>
          </p:sp>
          <p:sp>
            <p:nvSpPr>
              <p:cNvPr id="100731" name="Text Box 379"/>
              <p:cNvSpPr txBox="1">
                <a:spLocks noChangeArrowheads="1"/>
              </p:cNvSpPr>
              <p:nvPr/>
            </p:nvSpPr>
            <p:spPr bwMode="auto">
              <a:xfrm rot="-20593832">
                <a:off x="2318" y="1297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3521</a:t>
                </a:r>
              </a:p>
            </p:txBody>
          </p:sp>
          <p:sp>
            <p:nvSpPr>
              <p:cNvPr id="100732" name="Text Box 380"/>
              <p:cNvSpPr txBox="1">
                <a:spLocks noChangeArrowheads="1"/>
              </p:cNvSpPr>
              <p:nvPr/>
            </p:nvSpPr>
            <p:spPr bwMode="auto">
              <a:xfrm rot="-20593832">
                <a:off x="2272" y="14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3481</a:t>
                </a:r>
              </a:p>
            </p:txBody>
          </p:sp>
          <p:sp>
            <p:nvSpPr>
              <p:cNvPr id="100733" name="Text Box 381"/>
              <p:cNvSpPr txBox="1">
                <a:spLocks noChangeArrowheads="1"/>
              </p:cNvSpPr>
              <p:nvPr/>
            </p:nvSpPr>
            <p:spPr bwMode="auto">
              <a:xfrm rot="-20593832">
                <a:off x="2142" y="18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3361</a:t>
                </a:r>
              </a:p>
            </p:txBody>
          </p:sp>
          <p:sp>
            <p:nvSpPr>
              <p:cNvPr id="100734" name="Text Box 382"/>
              <p:cNvSpPr txBox="1">
                <a:spLocks noChangeArrowheads="1"/>
              </p:cNvSpPr>
              <p:nvPr/>
            </p:nvSpPr>
            <p:spPr bwMode="auto">
              <a:xfrm rot="-20593832">
                <a:off x="2094" y="19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3321</a:t>
                </a:r>
              </a:p>
            </p:txBody>
          </p:sp>
          <p:sp>
            <p:nvSpPr>
              <p:cNvPr id="100735" name="Text Box 383"/>
              <p:cNvSpPr txBox="1">
                <a:spLocks noChangeArrowheads="1"/>
              </p:cNvSpPr>
              <p:nvPr/>
            </p:nvSpPr>
            <p:spPr bwMode="auto">
              <a:xfrm rot="-20593832">
                <a:off x="2050" y="21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3281</a:t>
                </a:r>
              </a:p>
            </p:txBody>
          </p:sp>
          <p:sp>
            <p:nvSpPr>
              <p:cNvPr id="100736" name="Text Box 384"/>
              <p:cNvSpPr txBox="1">
                <a:spLocks noChangeArrowheads="1"/>
              </p:cNvSpPr>
              <p:nvPr/>
            </p:nvSpPr>
            <p:spPr bwMode="auto">
              <a:xfrm rot="-20593832">
                <a:off x="2008" y="22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3241</a:t>
                </a:r>
              </a:p>
            </p:txBody>
          </p:sp>
          <p:sp>
            <p:nvSpPr>
              <p:cNvPr id="100737" name="Text Box 385"/>
              <p:cNvSpPr txBox="1">
                <a:spLocks noChangeArrowheads="1"/>
              </p:cNvSpPr>
              <p:nvPr/>
            </p:nvSpPr>
            <p:spPr bwMode="auto">
              <a:xfrm rot="-20593832">
                <a:off x="1964" y="24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3201</a:t>
                </a:r>
              </a:p>
            </p:txBody>
          </p:sp>
          <p:sp>
            <p:nvSpPr>
              <p:cNvPr id="100738" name="Text Box 386"/>
              <p:cNvSpPr txBox="1">
                <a:spLocks noChangeArrowheads="1"/>
              </p:cNvSpPr>
              <p:nvPr/>
            </p:nvSpPr>
            <p:spPr bwMode="auto">
              <a:xfrm rot="-20593832">
                <a:off x="1916" y="25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3161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3817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1" t="1082" r="16626" b="3246"/>
          <a:stretch>
            <a:fillRect/>
          </a:stretch>
        </p:blipFill>
        <p:spPr bwMode="auto">
          <a:xfrm>
            <a:off x="1450975" y="1389063"/>
            <a:ext cx="6183313" cy="505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379" name="Freeform 3"/>
          <p:cNvSpPr>
            <a:spLocks/>
          </p:cNvSpPr>
          <p:nvPr/>
        </p:nvSpPr>
        <p:spPr bwMode="auto">
          <a:xfrm>
            <a:off x="1458913" y="1385888"/>
            <a:ext cx="4237037" cy="5045075"/>
          </a:xfrm>
          <a:custGeom>
            <a:avLst/>
            <a:gdLst>
              <a:gd name="T0" fmla="*/ 922 w 2669"/>
              <a:gd name="T1" fmla="*/ 19 h 3178"/>
              <a:gd name="T2" fmla="*/ 845 w 2669"/>
              <a:gd name="T3" fmla="*/ 67 h 3178"/>
              <a:gd name="T4" fmla="*/ 135 w 2669"/>
              <a:gd name="T5" fmla="*/ 2285 h 3178"/>
              <a:gd name="T6" fmla="*/ 2669 w 2669"/>
              <a:gd name="T7" fmla="*/ 3101 h 3178"/>
              <a:gd name="T8" fmla="*/ 2611 w 2669"/>
              <a:gd name="T9" fmla="*/ 3178 h 3178"/>
              <a:gd name="T10" fmla="*/ 0 w 2669"/>
              <a:gd name="T11" fmla="*/ 3178 h 3178"/>
              <a:gd name="T12" fmla="*/ 0 w 2669"/>
              <a:gd name="T13" fmla="*/ 0 h 3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9" h="3178">
                <a:moveTo>
                  <a:pt x="922" y="19"/>
                </a:moveTo>
                <a:lnTo>
                  <a:pt x="845" y="67"/>
                </a:lnTo>
                <a:lnTo>
                  <a:pt x="135" y="2285"/>
                </a:lnTo>
                <a:lnTo>
                  <a:pt x="2669" y="3101"/>
                </a:lnTo>
                <a:lnTo>
                  <a:pt x="2611" y="3178"/>
                </a:lnTo>
                <a:lnTo>
                  <a:pt x="0" y="3178"/>
                </a:lnTo>
                <a:lnTo>
                  <a:pt x="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80" name="Freeform 4"/>
          <p:cNvSpPr>
            <a:spLocks/>
          </p:cNvSpPr>
          <p:nvPr/>
        </p:nvSpPr>
        <p:spPr bwMode="auto">
          <a:xfrm>
            <a:off x="5726113" y="5043488"/>
            <a:ext cx="1920875" cy="1401762"/>
          </a:xfrm>
          <a:custGeom>
            <a:avLst/>
            <a:gdLst>
              <a:gd name="T0" fmla="*/ 288 w 1210"/>
              <a:gd name="T1" fmla="*/ 77 h 883"/>
              <a:gd name="T2" fmla="*/ 0 w 1210"/>
              <a:gd name="T3" fmla="*/ 883 h 883"/>
              <a:gd name="T4" fmla="*/ 1210 w 1210"/>
              <a:gd name="T5" fmla="*/ 883 h 883"/>
              <a:gd name="T6" fmla="*/ 1210 w 1210"/>
              <a:gd name="T7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0" h="883">
                <a:moveTo>
                  <a:pt x="288" y="77"/>
                </a:moveTo>
                <a:lnTo>
                  <a:pt x="0" y="883"/>
                </a:lnTo>
                <a:lnTo>
                  <a:pt x="1210" y="883"/>
                </a:lnTo>
                <a:lnTo>
                  <a:pt x="121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1382" name="Group 6"/>
          <p:cNvGrpSpPr>
            <a:grpSpLocks/>
          </p:cNvGrpSpPr>
          <p:nvPr/>
        </p:nvGrpSpPr>
        <p:grpSpPr bwMode="auto">
          <a:xfrm>
            <a:off x="1457325" y="1385888"/>
            <a:ext cx="6186488" cy="5060950"/>
            <a:chOff x="498" y="643"/>
            <a:chExt cx="3897" cy="3188"/>
          </a:xfrm>
        </p:grpSpPr>
        <p:grpSp>
          <p:nvGrpSpPr>
            <p:cNvPr id="101383" name="Group 7"/>
            <p:cNvGrpSpPr>
              <a:grpSpLocks/>
            </p:cNvGrpSpPr>
            <p:nvPr/>
          </p:nvGrpSpPr>
          <p:grpSpPr bwMode="auto">
            <a:xfrm>
              <a:off x="498" y="643"/>
              <a:ext cx="3897" cy="3188"/>
              <a:chOff x="498" y="643"/>
              <a:chExt cx="3897" cy="3188"/>
            </a:xfrm>
          </p:grpSpPr>
          <p:sp>
            <p:nvSpPr>
              <p:cNvPr id="101384" name="Freeform 8"/>
              <p:cNvSpPr>
                <a:spLocks/>
              </p:cNvSpPr>
              <p:nvPr/>
            </p:nvSpPr>
            <p:spPr bwMode="auto">
              <a:xfrm>
                <a:off x="1286" y="643"/>
                <a:ext cx="3101" cy="2419"/>
              </a:xfrm>
              <a:custGeom>
                <a:avLst/>
                <a:gdLst>
                  <a:gd name="T0" fmla="*/ 0 w 3101"/>
                  <a:gd name="T1" fmla="*/ 0 h 2419"/>
                  <a:gd name="T2" fmla="*/ 87 w 3101"/>
                  <a:gd name="T3" fmla="*/ 58 h 2419"/>
                  <a:gd name="T4" fmla="*/ 2688 w 3101"/>
                  <a:gd name="T5" fmla="*/ 931 h 2419"/>
                  <a:gd name="T6" fmla="*/ 2160 w 3101"/>
                  <a:gd name="T7" fmla="*/ 2419 h 2419"/>
                  <a:gd name="T8" fmla="*/ 3101 w 3101"/>
                  <a:gd name="T9" fmla="*/ 2419 h 2419"/>
                  <a:gd name="T10" fmla="*/ 3101 w 3101"/>
                  <a:gd name="T11" fmla="*/ 0 h 2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01" h="2419">
                    <a:moveTo>
                      <a:pt x="0" y="0"/>
                    </a:moveTo>
                    <a:lnTo>
                      <a:pt x="87" y="58"/>
                    </a:lnTo>
                    <a:lnTo>
                      <a:pt x="2688" y="931"/>
                    </a:lnTo>
                    <a:lnTo>
                      <a:pt x="2160" y="2419"/>
                    </a:lnTo>
                    <a:lnTo>
                      <a:pt x="3101" y="2419"/>
                    </a:lnTo>
                    <a:lnTo>
                      <a:pt x="3101" y="0"/>
                    </a:lnTo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385" name="Rectangle 9"/>
              <p:cNvSpPr>
                <a:spLocks noChangeArrowheads="1"/>
              </p:cNvSpPr>
              <p:nvPr/>
            </p:nvSpPr>
            <p:spPr bwMode="auto">
              <a:xfrm>
                <a:off x="498" y="644"/>
                <a:ext cx="3897" cy="3187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1386" name="Rectangle 10"/>
            <p:cNvSpPr>
              <a:spLocks noChangeArrowheads="1"/>
            </p:cNvSpPr>
            <p:nvPr/>
          </p:nvSpPr>
          <p:spPr bwMode="auto">
            <a:xfrm rot="1107088">
              <a:off x="941" y="1086"/>
              <a:ext cx="2712" cy="2298"/>
            </a:xfrm>
            <a:prstGeom prst="rect">
              <a:avLst/>
            </a:pr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138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49" t="1442" r="1025" b="45073"/>
          <a:stretch>
            <a:fillRect/>
          </a:stretch>
        </p:blipFill>
        <p:spPr bwMode="auto">
          <a:xfrm>
            <a:off x="7753350" y="2387600"/>
            <a:ext cx="487363" cy="2825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138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9" t="7513" r="30020" b="87276"/>
          <a:stretch>
            <a:fillRect/>
          </a:stretch>
        </p:blipFill>
        <p:spPr bwMode="auto">
          <a:xfrm>
            <a:off x="6089650" y="5921375"/>
            <a:ext cx="1358900" cy="273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38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Pink Horizon</a:t>
            </a:r>
          </a:p>
        </p:txBody>
      </p:sp>
      <p:grpSp>
        <p:nvGrpSpPr>
          <p:cNvPr id="101391" name="Group 15"/>
          <p:cNvGrpSpPr>
            <a:grpSpLocks/>
          </p:cNvGrpSpPr>
          <p:nvPr/>
        </p:nvGrpSpPr>
        <p:grpSpPr bwMode="auto">
          <a:xfrm>
            <a:off x="3041650" y="1646238"/>
            <a:ext cx="4241800" cy="4089400"/>
            <a:chOff x="1916" y="1037"/>
            <a:chExt cx="2672" cy="2576"/>
          </a:xfrm>
        </p:grpSpPr>
        <p:grpSp>
          <p:nvGrpSpPr>
            <p:cNvPr id="101392" name="Group 16"/>
            <p:cNvGrpSpPr>
              <a:grpSpLocks/>
            </p:cNvGrpSpPr>
            <p:nvPr/>
          </p:nvGrpSpPr>
          <p:grpSpPr bwMode="auto">
            <a:xfrm>
              <a:off x="2204" y="1213"/>
              <a:ext cx="2384" cy="2400"/>
              <a:chOff x="1248" y="1046"/>
              <a:chExt cx="2681" cy="2698"/>
            </a:xfrm>
          </p:grpSpPr>
          <p:sp>
            <p:nvSpPr>
              <p:cNvPr id="101393" name="Line 17"/>
              <p:cNvSpPr>
                <a:spLocks noChangeAspect="1" noChangeShapeType="1"/>
              </p:cNvSpPr>
              <p:nvPr/>
            </p:nvSpPr>
            <p:spPr bwMode="auto">
              <a:xfrm rot="-5400000">
                <a:off x="666" y="1787"/>
                <a:ext cx="2194" cy="7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394" name="Line 18"/>
              <p:cNvSpPr>
                <a:spLocks noChangeAspect="1" noChangeShapeType="1"/>
              </p:cNvSpPr>
              <p:nvPr/>
            </p:nvSpPr>
            <p:spPr bwMode="auto">
              <a:xfrm rot="-5400000">
                <a:off x="975" y="1883"/>
                <a:ext cx="2219" cy="7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395" name="Line 19"/>
              <p:cNvSpPr>
                <a:spLocks noChangeAspect="1" noChangeShapeType="1"/>
              </p:cNvSpPr>
              <p:nvPr/>
            </p:nvSpPr>
            <p:spPr bwMode="auto">
              <a:xfrm rot="-5400000">
                <a:off x="1878" y="2109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396" name="Line 20"/>
              <p:cNvSpPr>
                <a:spLocks noChangeAspect="1" noChangeShapeType="1"/>
              </p:cNvSpPr>
              <p:nvPr/>
            </p:nvSpPr>
            <p:spPr bwMode="auto">
              <a:xfrm rot="-5400000">
                <a:off x="2245" y="2285"/>
                <a:ext cx="2205" cy="7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397" name="Line 21"/>
              <p:cNvSpPr>
                <a:spLocks noChangeAspect="1" noChangeShapeType="1"/>
              </p:cNvSpPr>
              <p:nvPr/>
            </p:nvSpPr>
            <p:spPr bwMode="auto">
              <a:xfrm rot="-5400000">
                <a:off x="1561" y="1993"/>
                <a:ext cx="2350" cy="7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398" name="Line 22"/>
              <p:cNvSpPr>
                <a:spLocks noChangeAspect="1" noChangeShapeType="1"/>
              </p:cNvSpPr>
              <p:nvPr/>
            </p:nvSpPr>
            <p:spPr bwMode="auto">
              <a:xfrm rot="-5400000">
                <a:off x="1232" y="1924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399" name="Line 23"/>
              <p:cNvSpPr>
                <a:spLocks noChangeAspect="1" noChangeShapeType="1"/>
              </p:cNvSpPr>
              <p:nvPr/>
            </p:nvSpPr>
            <p:spPr bwMode="auto">
              <a:xfrm>
                <a:off x="1709" y="12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00" name="Line 24"/>
              <p:cNvSpPr>
                <a:spLocks noChangeAspect="1" noChangeShapeType="1"/>
              </p:cNvSpPr>
              <p:nvPr/>
            </p:nvSpPr>
            <p:spPr bwMode="auto">
              <a:xfrm>
                <a:off x="1504" y="1897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01" name="Line 25"/>
              <p:cNvSpPr>
                <a:spLocks noChangeAspect="1" noChangeShapeType="1"/>
              </p:cNvSpPr>
              <p:nvPr/>
            </p:nvSpPr>
            <p:spPr bwMode="auto">
              <a:xfrm>
                <a:off x="1606" y="15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02" name="Line 26"/>
              <p:cNvSpPr>
                <a:spLocks noChangeAspect="1" noChangeShapeType="1"/>
              </p:cNvSpPr>
              <p:nvPr/>
            </p:nvSpPr>
            <p:spPr bwMode="auto">
              <a:xfrm>
                <a:off x="1402" y="2211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03" name="Line 27"/>
              <p:cNvSpPr>
                <a:spLocks noChangeAspect="1" noChangeShapeType="1"/>
              </p:cNvSpPr>
              <p:nvPr/>
            </p:nvSpPr>
            <p:spPr bwMode="auto">
              <a:xfrm>
                <a:off x="1658" y="1426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04" name="Line 28"/>
              <p:cNvSpPr>
                <a:spLocks noChangeAspect="1" noChangeShapeType="1"/>
              </p:cNvSpPr>
              <p:nvPr/>
            </p:nvSpPr>
            <p:spPr bwMode="auto">
              <a:xfrm>
                <a:off x="1248" y="26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05" name="Line 29"/>
              <p:cNvSpPr>
                <a:spLocks noChangeAspect="1" noChangeShapeType="1"/>
              </p:cNvSpPr>
              <p:nvPr/>
            </p:nvSpPr>
            <p:spPr bwMode="auto">
              <a:xfrm>
                <a:off x="1556" y="1741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06" name="Line 30"/>
              <p:cNvSpPr>
                <a:spLocks noChangeAspect="1" noChangeShapeType="1"/>
              </p:cNvSpPr>
              <p:nvPr/>
            </p:nvSpPr>
            <p:spPr bwMode="auto">
              <a:xfrm>
                <a:off x="1453" y="2055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07" name="Line 31"/>
              <p:cNvSpPr>
                <a:spLocks noChangeAspect="1" noChangeShapeType="1"/>
              </p:cNvSpPr>
              <p:nvPr/>
            </p:nvSpPr>
            <p:spPr bwMode="auto">
              <a:xfrm>
                <a:off x="1351" y="23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08" name="Line 32"/>
              <p:cNvSpPr>
                <a:spLocks noChangeAspect="1" noChangeShapeType="1"/>
              </p:cNvSpPr>
              <p:nvPr/>
            </p:nvSpPr>
            <p:spPr bwMode="auto">
              <a:xfrm>
                <a:off x="1300" y="2526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409" name="Oval 33"/>
              <p:cNvSpPr>
                <a:spLocks noChangeAspect="1" noChangeArrowheads="1"/>
              </p:cNvSpPr>
              <p:nvPr/>
            </p:nvSpPr>
            <p:spPr bwMode="auto">
              <a:xfrm>
                <a:off x="2985" y="1995"/>
                <a:ext cx="80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410" name="Oval 34"/>
              <p:cNvSpPr>
                <a:spLocks noChangeAspect="1" noChangeArrowheads="1"/>
              </p:cNvSpPr>
              <p:nvPr/>
            </p:nvSpPr>
            <p:spPr bwMode="auto">
              <a:xfrm>
                <a:off x="2545" y="2803"/>
                <a:ext cx="79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411" name="Text Box 35"/>
              <p:cNvSpPr txBox="1">
                <a:spLocks noChangeAspect="1" noChangeArrowheads="1"/>
              </p:cNvSpPr>
              <p:nvPr/>
            </p:nvSpPr>
            <p:spPr bwMode="auto">
              <a:xfrm>
                <a:off x="3032" y="1930"/>
                <a:ext cx="383" cy="1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Bar-1</a:t>
                </a:r>
              </a:p>
            </p:txBody>
          </p:sp>
          <p:sp>
            <p:nvSpPr>
              <p:cNvPr id="101412" name="Text Box 36"/>
              <p:cNvSpPr txBox="1">
                <a:spLocks noChangeAspect="1" noChangeArrowheads="1"/>
              </p:cNvSpPr>
              <p:nvPr/>
            </p:nvSpPr>
            <p:spPr bwMode="auto">
              <a:xfrm>
                <a:off x="2301" y="2801"/>
                <a:ext cx="383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Bar-4</a:t>
                </a:r>
              </a:p>
            </p:txBody>
          </p:sp>
          <p:grpSp>
            <p:nvGrpSpPr>
              <p:cNvPr id="101413" name="Group 37"/>
              <p:cNvGrpSpPr>
                <a:grpSpLocks noChangeAspect="1"/>
              </p:cNvGrpSpPr>
              <p:nvPr/>
            </p:nvGrpSpPr>
            <p:grpSpPr bwMode="auto">
              <a:xfrm>
                <a:off x="1336" y="2705"/>
                <a:ext cx="2024" cy="656"/>
                <a:chOff x="1686" y="3117"/>
                <a:chExt cx="3374" cy="1094"/>
              </a:xfrm>
            </p:grpSpPr>
            <p:grpSp>
              <p:nvGrpSpPr>
                <p:cNvPr id="101414" name="Group 38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1415" name="Oval 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16" name="Oval 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17" name="Oval 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18" name="Group 42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1419" name="Oval 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20" name="Oval 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21" name="Oval 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22" name="Group 46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1423" name="Oval 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24" name="Oval 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25" name="Oval 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26" name="Group 50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1427" name="Oval 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28" name="Oval 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29" name="Oval 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30" name="Group 54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1431" name="Oval 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32" name="Oval 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33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1434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435" name="Oval 59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1436" name="Group 60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1437" name="Oval 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38" name="Oval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39" name="Oval 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1440" name="Group 64"/>
              <p:cNvGrpSpPr>
                <a:grpSpLocks noChangeAspect="1"/>
              </p:cNvGrpSpPr>
              <p:nvPr/>
            </p:nvGrpSpPr>
            <p:grpSpPr bwMode="auto">
              <a:xfrm>
                <a:off x="1387" y="2548"/>
                <a:ext cx="2023" cy="656"/>
                <a:chOff x="1686" y="3117"/>
                <a:chExt cx="3374" cy="1094"/>
              </a:xfrm>
            </p:grpSpPr>
            <p:grpSp>
              <p:nvGrpSpPr>
                <p:cNvPr id="101441" name="Group 65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1442" name="Oval 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43" name="Oval 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44" name="Oval 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45" name="Group 69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1446" name="Oval 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47" name="Oval 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48" name="Oval 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49" name="Group 73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1450" name="Oval 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51" name="Oval 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52" name="Oval 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53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1454" name="Oval 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55" name="Oval 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56" name="Oval 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57" name="Group 81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1458" name="Oval 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59" name="Oval 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60" name="Oval 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1461" name="Oval 85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462" name="Oval 86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1463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1464" name="Oval 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65" name="Oval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66" name="Oval 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1467" name="Group 91"/>
              <p:cNvGrpSpPr>
                <a:grpSpLocks noChangeAspect="1"/>
              </p:cNvGrpSpPr>
              <p:nvPr/>
            </p:nvGrpSpPr>
            <p:grpSpPr bwMode="auto">
              <a:xfrm>
                <a:off x="1439" y="2390"/>
                <a:ext cx="2024" cy="656"/>
                <a:chOff x="1686" y="3117"/>
                <a:chExt cx="3374" cy="1094"/>
              </a:xfrm>
            </p:grpSpPr>
            <p:grpSp>
              <p:nvGrpSpPr>
                <p:cNvPr id="101468" name="Group 92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1469" name="Oval 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70" name="Oval 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71" name="Oval 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72" name="Group 96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1473" name="Oval 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74" name="Oval 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75" name="Oval 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76" name="Group 100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1477" name="Oval 1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78" name="Oval 1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79" name="Oval 1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80" name="Group 104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1481" name="Oval 1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82" name="Oval 1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83" name="Oval 1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84" name="Group 108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1485" name="Oval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86" name="Oval 1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87" name="Oval 1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1488" name="Oval 112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489" name="Oval 113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1490" name="Group 114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1491" name="Oval 1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92" name="Oval 1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93" name="Oval 1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1494" name="Group 118"/>
              <p:cNvGrpSpPr>
                <a:grpSpLocks noChangeAspect="1"/>
              </p:cNvGrpSpPr>
              <p:nvPr/>
            </p:nvGrpSpPr>
            <p:grpSpPr bwMode="auto">
              <a:xfrm>
                <a:off x="1490" y="2235"/>
                <a:ext cx="2023" cy="656"/>
                <a:chOff x="1686" y="3117"/>
                <a:chExt cx="3374" cy="1094"/>
              </a:xfrm>
            </p:grpSpPr>
            <p:grpSp>
              <p:nvGrpSpPr>
                <p:cNvPr id="101495" name="Group 119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1496" name="Oval 1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97" name="Oval 1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498" name="Oval 1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499" name="Group 123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1500" name="Oval 1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01" name="Oval 1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02" name="Oval 1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03" name="Group 127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1504" name="Oval 1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05" name="Oval 1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06" name="Oval 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07" name="Group 131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1508" name="Oval 1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09" name="Oval 1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10" name="Oval 1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11" name="Group 135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1512" name="Oval 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13" name="Oval 1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14" name="Oval 1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1515" name="Oval 139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516" name="Oval 140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1517" name="Group 141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1518" name="Oval 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19" name="Oval 1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20" name="Oval 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1521" name="Group 145"/>
              <p:cNvGrpSpPr>
                <a:grpSpLocks noChangeAspect="1"/>
              </p:cNvGrpSpPr>
              <p:nvPr/>
            </p:nvGrpSpPr>
            <p:grpSpPr bwMode="auto">
              <a:xfrm>
                <a:off x="1540" y="2076"/>
                <a:ext cx="2023" cy="657"/>
                <a:chOff x="1686" y="3117"/>
                <a:chExt cx="3374" cy="1094"/>
              </a:xfrm>
            </p:grpSpPr>
            <p:grpSp>
              <p:nvGrpSpPr>
                <p:cNvPr id="101522" name="Group 146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1523" name="Oval 1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24" name="Oval 1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25" name="Oval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26" name="Group 150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1527" name="Oval 1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28" name="Oval 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29" name="Oval 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30" name="Group 154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1531" name="Oval 1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32" name="Oval 1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33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34" name="Group 158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1535" name="Oval 1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36" name="Oval 1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37" name="Oval 1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38" name="Group 162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1539" name="Oval 1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40" name="Oval 1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41" name="Oval 1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1542" name="Oval 166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543" name="Oval 167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1544" name="Group 168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1545" name="Oval 1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46" name="Oval 1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47" name="Oval 1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1548" name="Group 172"/>
              <p:cNvGrpSpPr>
                <a:grpSpLocks noChangeAspect="1"/>
              </p:cNvGrpSpPr>
              <p:nvPr/>
            </p:nvGrpSpPr>
            <p:grpSpPr bwMode="auto">
              <a:xfrm>
                <a:off x="1591" y="1919"/>
                <a:ext cx="2023" cy="656"/>
                <a:chOff x="1686" y="3117"/>
                <a:chExt cx="3374" cy="1094"/>
              </a:xfrm>
            </p:grpSpPr>
            <p:grpSp>
              <p:nvGrpSpPr>
                <p:cNvPr id="101549" name="Group 173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1550" name="Oval 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51" name="Oval 1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52" name="Oval 1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53" name="Group 177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1554" name="Oval 1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55" name="Oval 1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56" name="Oval 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57" name="Group 181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1558" name="Oval 1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59" name="Oval 1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60" name="Oval 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61" name="Group 185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1562" name="Oval 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63" name="Oval 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64" name="Oval 1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65" name="Group 189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1566" name="Oval 1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67" name="Oval 1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68" name="Oval 1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1569" name="Oval 193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570" name="Oval 194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1571" name="Group 195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1572" name="Oval 1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73" name="Oval 1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74" name="Oval 1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1575" name="Group 199"/>
              <p:cNvGrpSpPr>
                <a:grpSpLocks noChangeAspect="1"/>
              </p:cNvGrpSpPr>
              <p:nvPr/>
            </p:nvGrpSpPr>
            <p:grpSpPr bwMode="auto">
              <a:xfrm>
                <a:off x="1643" y="1763"/>
                <a:ext cx="2024" cy="656"/>
                <a:chOff x="1686" y="3117"/>
                <a:chExt cx="3374" cy="1094"/>
              </a:xfrm>
            </p:grpSpPr>
            <p:grpSp>
              <p:nvGrpSpPr>
                <p:cNvPr id="101576" name="Group 200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1577" name="Oval 2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78" name="Oval 2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79" name="Oval 2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80" name="Group 204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1581" name="Oval 2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82" name="Oval 2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83" name="Oval 2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84" name="Group 208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1585" name="Oval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86" name="Oval 2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87" name="Oval 2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88" name="Group 212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1589" name="Oval 2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90" name="Oval 2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91" name="Oval 2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592" name="Group 216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1593" name="Oval 2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94" name="Oval 2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595" name="Oval 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1596" name="Oval 220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597" name="Oval 221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1598" name="Group 222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1599" name="Oval 2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00" name="Oval 2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01" name="Oval 2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1602" name="Group 226"/>
              <p:cNvGrpSpPr>
                <a:grpSpLocks noChangeAspect="1"/>
              </p:cNvGrpSpPr>
              <p:nvPr/>
            </p:nvGrpSpPr>
            <p:grpSpPr bwMode="auto">
              <a:xfrm>
                <a:off x="1694" y="1604"/>
                <a:ext cx="2023" cy="657"/>
                <a:chOff x="1686" y="3117"/>
                <a:chExt cx="3374" cy="1094"/>
              </a:xfrm>
            </p:grpSpPr>
            <p:grpSp>
              <p:nvGrpSpPr>
                <p:cNvPr id="101603" name="Group 227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1604" name="Oval 2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05" name="Oval 2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06" name="Oval 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07" name="Group 231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1608" name="Oval 2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09" name="Oval 2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10" name="Oval 2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11" name="Group 235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1612" name="Oval 2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13" name="Oval 2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14" name="Oval 2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15" name="Group 239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1616" name="Oval 2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17" name="Oval 2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18" name="Oval 2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19" name="Group 243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1620" name="Oval 2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21" name="Oval 2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22" name="Oval 2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1623" name="Oval 247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24" name="Oval 248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1625" name="Group 249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1626" name="Oval 2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27" name="Oval 2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28" name="Oval 2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1629" name="Group 253"/>
              <p:cNvGrpSpPr>
                <a:grpSpLocks noChangeAspect="1"/>
              </p:cNvGrpSpPr>
              <p:nvPr/>
            </p:nvGrpSpPr>
            <p:grpSpPr bwMode="auto">
              <a:xfrm>
                <a:off x="1746" y="1449"/>
                <a:ext cx="2024" cy="656"/>
                <a:chOff x="1686" y="3117"/>
                <a:chExt cx="3374" cy="1094"/>
              </a:xfrm>
            </p:grpSpPr>
            <p:grpSp>
              <p:nvGrpSpPr>
                <p:cNvPr id="101630" name="Group 254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1631" name="Oval 2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32" name="Oval 2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33" name="Oval 2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34" name="Group 258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1635" name="Oval 2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36" name="Oval 2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37" name="Oval 2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38" name="Group 262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1639" name="Oval 2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40" name="Oval 2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41" name="Oval 2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42" name="Group 266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1643" name="Oval 2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44" name="Oval 2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45" name="Oval 2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46" name="Group 270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1647" name="Oval 2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48" name="Oval 2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49" name="Oval 2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1650" name="Oval 274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51" name="Oval 275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1652" name="Group 276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1653" name="Oval 2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54" name="Oval 2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55" name="Oval 2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1656" name="Group 280"/>
              <p:cNvGrpSpPr>
                <a:grpSpLocks noChangeAspect="1"/>
              </p:cNvGrpSpPr>
              <p:nvPr/>
            </p:nvGrpSpPr>
            <p:grpSpPr bwMode="auto">
              <a:xfrm>
                <a:off x="1794" y="1290"/>
                <a:ext cx="2024" cy="656"/>
                <a:chOff x="1686" y="3117"/>
                <a:chExt cx="3374" cy="1094"/>
              </a:xfrm>
            </p:grpSpPr>
            <p:grpSp>
              <p:nvGrpSpPr>
                <p:cNvPr id="101657" name="Group 281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1658" name="Oval 2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59" name="Oval 2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60" name="Oval 2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61" name="Group 285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1662" name="Oval 2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63" name="Oval 2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64" name="Oval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65" name="Group 289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1666" name="Oval 2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67" name="Oval 2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68" name="Oval 2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69" name="Group 293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1670" name="Oval 2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71" name="Oval 2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72" name="Oval 2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673" name="Group 297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1674" name="Oval 2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75" name="Oval 2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76" name="Oval 3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1677" name="Oval 301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78" name="Oval 302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1679" name="Group 303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1680" name="Oval 3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81" name="Oval 3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1682" name="Oval 3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1683" name="Group 307"/>
              <p:cNvGrpSpPr>
                <a:grpSpLocks noChangeAspect="1"/>
              </p:cNvGrpSpPr>
              <p:nvPr/>
            </p:nvGrpSpPr>
            <p:grpSpPr bwMode="auto">
              <a:xfrm>
                <a:off x="1978" y="1432"/>
                <a:ext cx="1606" cy="527"/>
                <a:chOff x="2756" y="998"/>
                <a:chExt cx="2678" cy="878"/>
              </a:xfrm>
            </p:grpSpPr>
            <p:sp>
              <p:nvSpPr>
                <p:cNvPr id="101684" name="Oval 308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85" name="Oval 309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86" name="Oval 310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87" name="Oval 311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88" name="Oval 312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89" name="Oval 313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690" name="Group 314"/>
              <p:cNvGrpSpPr>
                <a:grpSpLocks noChangeAspect="1"/>
              </p:cNvGrpSpPr>
              <p:nvPr/>
            </p:nvGrpSpPr>
            <p:grpSpPr bwMode="auto">
              <a:xfrm>
                <a:off x="1928" y="1589"/>
                <a:ext cx="1605" cy="526"/>
                <a:chOff x="2756" y="998"/>
                <a:chExt cx="2678" cy="878"/>
              </a:xfrm>
            </p:grpSpPr>
            <p:sp>
              <p:nvSpPr>
                <p:cNvPr id="101691" name="Oval 315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92" name="Oval 316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93" name="Oval 317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94" name="Oval 318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95" name="Oval 319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96" name="Oval 320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697" name="Group 321"/>
              <p:cNvGrpSpPr>
                <a:grpSpLocks noChangeAspect="1"/>
              </p:cNvGrpSpPr>
              <p:nvPr/>
            </p:nvGrpSpPr>
            <p:grpSpPr bwMode="auto">
              <a:xfrm>
                <a:off x="1874" y="1749"/>
                <a:ext cx="1605" cy="527"/>
                <a:chOff x="2756" y="998"/>
                <a:chExt cx="2678" cy="878"/>
              </a:xfrm>
            </p:grpSpPr>
            <p:sp>
              <p:nvSpPr>
                <p:cNvPr id="101698" name="Oval 322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699" name="Oval 323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00" name="Oval 324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01" name="Oval 325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02" name="Oval 326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03" name="Oval 327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704" name="Group 328"/>
              <p:cNvGrpSpPr>
                <a:grpSpLocks noChangeAspect="1"/>
              </p:cNvGrpSpPr>
              <p:nvPr/>
            </p:nvGrpSpPr>
            <p:grpSpPr bwMode="auto">
              <a:xfrm>
                <a:off x="1825" y="1907"/>
                <a:ext cx="1606" cy="527"/>
                <a:chOff x="2756" y="998"/>
                <a:chExt cx="2678" cy="878"/>
              </a:xfrm>
            </p:grpSpPr>
            <p:sp>
              <p:nvSpPr>
                <p:cNvPr id="101705" name="Oval 329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06" name="Oval 330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07" name="Oval 331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08" name="Oval 332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09" name="Oval 333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10" name="Oval 334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711" name="Group 335"/>
              <p:cNvGrpSpPr>
                <a:grpSpLocks noChangeAspect="1"/>
              </p:cNvGrpSpPr>
              <p:nvPr/>
            </p:nvGrpSpPr>
            <p:grpSpPr bwMode="auto">
              <a:xfrm>
                <a:off x="1775" y="2060"/>
                <a:ext cx="1606" cy="527"/>
                <a:chOff x="2756" y="998"/>
                <a:chExt cx="2678" cy="878"/>
              </a:xfrm>
            </p:grpSpPr>
            <p:sp>
              <p:nvSpPr>
                <p:cNvPr id="101712" name="Oval 336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13" name="Oval 337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14" name="Oval 338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15" name="Oval 339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16" name="Oval 340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17" name="Oval 341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718" name="Group 342"/>
              <p:cNvGrpSpPr>
                <a:grpSpLocks noChangeAspect="1"/>
              </p:cNvGrpSpPr>
              <p:nvPr/>
            </p:nvGrpSpPr>
            <p:grpSpPr bwMode="auto">
              <a:xfrm>
                <a:off x="1723" y="2224"/>
                <a:ext cx="1605" cy="526"/>
                <a:chOff x="2756" y="998"/>
                <a:chExt cx="2678" cy="878"/>
              </a:xfrm>
            </p:grpSpPr>
            <p:sp>
              <p:nvSpPr>
                <p:cNvPr id="101719" name="Oval 343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20" name="Oval 344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21" name="Oval 345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22" name="Oval 346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23" name="Oval 347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24" name="Oval 348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725" name="Group 349"/>
              <p:cNvGrpSpPr>
                <a:grpSpLocks noChangeAspect="1"/>
              </p:cNvGrpSpPr>
              <p:nvPr/>
            </p:nvGrpSpPr>
            <p:grpSpPr bwMode="auto">
              <a:xfrm>
                <a:off x="1674" y="2377"/>
                <a:ext cx="1606" cy="526"/>
                <a:chOff x="2756" y="998"/>
                <a:chExt cx="2678" cy="878"/>
              </a:xfrm>
            </p:grpSpPr>
            <p:sp>
              <p:nvSpPr>
                <p:cNvPr id="101726" name="Oval 350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27" name="Oval 351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28" name="Oval 352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29" name="Oval 353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30" name="Oval 354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31" name="Oval 355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732" name="Group 356"/>
              <p:cNvGrpSpPr>
                <a:grpSpLocks noChangeAspect="1"/>
              </p:cNvGrpSpPr>
              <p:nvPr/>
            </p:nvGrpSpPr>
            <p:grpSpPr bwMode="auto">
              <a:xfrm>
                <a:off x="1570" y="2690"/>
                <a:ext cx="1605" cy="526"/>
                <a:chOff x="2756" y="998"/>
                <a:chExt cx="2678" cy="878"/>
              </a:xfrm>
            </p:grpSpPr>
            <p:sp>
              <p:nvSpPr>
                <p:cNvPr id="101733" name="Oval 357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34" name="Oval 358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35" name="Oval 359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36" name="Oval 360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37" name="Oval 361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38" name="Oval 362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739" name="Group 363"/>
              <p:cNvGrpSpPr>
                <a:grpSpLocks noChangeAspect="1"/>
              </p:cNvGrpSpPr>
              <p:nvPr/>
            </p:nvGrpSpPr>
            <p:grpSpPr bwMode="auto">
              <a:xfrm>
                <a:off x="1519" y="2846"/>
                <a:ext cx="1606" cy="527"/>
                <a:chOff x="2756" y="998"/>
                <a:chExt cx="2678" cy="878"/>
              </a:xfrm>
            </p:grpSpPr>
            <p:sp>
              <p:nvSpPr>
                <p:cNvPr id="101740" name="Oval 364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41" name="Oval 365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42" name="Oval 366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43" name="Oval 367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44" name="Oval 368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745" name="Oval 369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1746" name="Group 370"/>
            <p:cNvGrpSpPr>
              <a:grpSpLocks/>
            </p:cNvGrpSpPr>
            <p:nvPr/>
          </p:nvGrpSpPr>
          <p:grpSpPr bwMode="auto">
            <a:xfrm>
              <a:off x="1916" y="1037"/>
              <a:ext cx="2540" cy="1647"/>
              <a:chOff x="1916" y="1037"/>
              <a:chExt cx="2540" cy="1647"/>
            </a:xfrm>
          </p:grpSpPr>
          <p:sp>
            <p:nvSpPr>
              <p:cNvPr id="101747" name="Text Box 371"/>
              <p:cNvSpPr txBox="1">
                <a:spLocks noChangeArrowheads="1"/>
              </p:cNvSpPr>
              <p:nvPr/>
            </p:nvSpPr>
            <p:spPr bwMode="auto">
              <a:xfrm rot="-4393831">
                <a:off x="3691" y="1390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1901</a:t>
                </a:r>
              </a:p>
            </p:txBody>
          </p:sp>
          <p:sp>
            <p:nvSpPr>
              <p:cNvPr id="101748" name="Text Box 372"/>
              <p:cNvSpPr txBox="1">
                <a:spLocks noChangeArrowheads="1"/>
              </p:cNvSpPr>
              <p:nvPr/>
            </p:nvSpPr>
            <p:spPr bwMode="auto">
              <a:xfrm rot="-4393831">
                <a:off x="3977" y="148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1931</a:t>
                </a:r>
              </a:p>
            </p:txBody>
          </p:sp>
          <p:sp>
            <p:nvSpPr>
              <p:cNvPr id="101749" name="Text Box 373"/>
              <p:cNvSpPr txBox="1">
                <a:spLocks noChangeArrowheads="1"/>
              </p:cNvSpPr>
              <p:nvPr/>
            </p:nvSpPr>
            <p:spPr bwMode="auto">
              <a:xfrm rot="-4393831">
                <a:off x="4256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1961</a:t>
                </a:r>
              </a:p>
            </p:txBody>
          </p:sp>
          <p:sp>
            <p:nvSpPr>
              <p:cNvPr id="101750" name="Text Box 374"/>
              <p:cNvSpPr txBox="1">
                <a:spLocks noChangeArrowheads="1"/>
              </p:cNvSpPr>
              <p:nvPr/>
            </p:nvSpPr>
            <p:spPr bwMode="auto">
              <a:xfrm rot="-4393831">
                <a:off x="3408" y="12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1871</a:t>
                </a:r>
              </a:p>
            </p:txBody>
          </p:sp>
          <p:sp>
            <p:nvSpPr>
              <p:cNvPr id="101751" name="Text Box 375"/>
              <p:cNvSpPr txBox="1">
                <a:spLocks noChangeArrowheads="1"/>
              </p:cNvSpPr>
              <p:nvPr/>
            </p:nvSpPr>
            <p:spPr bwMode="auto">
              <a:xfrm rot="-4393831">
                <a:off x="3135" y="1216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1841</a:t>
                </a:r>
              </a:p>
            </p:txBody>
          </p:sp>
          <p:sp>
            <p:nvSpPr>
              <p:cNvPr id="101752" name="Text Box 376"/>
              <p:cNvSpPr txBox="1">
                <a:spLocks noChangeArrowheads="1"/>
              </p:cNvSpPr>
              <p:nvPr/>
            </p:nvSpPr>
            <p:spPr bwMode="auto">
              <a:xfrm rot="-4393831">
                <a:off x="2848" y="1112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1811</a:t>
                </a:r>
              </a:p>
            </p:txBody>
          </p:sp>
          <p:sp>
            <p:nvSpPr>
              <p:cNvPr id="101753" name="Text Box 377"/>
              <p:cNvSpPr txBox="1">
                <a:spLocks noChangeArrowheads="1"/>
              </p:cNvSpPr>
              <p:nvPr/>
            </p:nvSpPr>
            <p:spPr bwMode="auto">
              <a:xfrm rot="-20593832">
                <a:off x="2228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3441</a:t>
                </a:r>
              </a:p>
            </p:txBody>
          </p:sp>
          <p:sp>
            <p:nvSpPr>
              <p:cNvPr id="101754" name="Text Box 378"/>
              <p:cNvSpPr txBox="1">
                <a:spLocks noChangeArrowheads="1"/>
              </p:cNvSpPr>
              <p:nvPr/>
            </p:nvSpPr>
            <p:spPr bwMode="auto">
              <a:xfrm rot="-20593832">
                <a:off x="2188" y="17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3401</a:t>
                </a:r>
              </a:p>
            </p:txBody>
          </p:sp>
          <p:sp>
            <p:nvSpPr>
              <p:cNvPr id="101755" name="Text Box 379"/>
              <p:cNvSpPr txBox="1">
                <a:spLocks noChangeArrowheads="1"/>
              </p:cNvSpPr>
              <p:nvPr/>
            </p:nvSpPr>
            <p:spPr bwMode="auto">
              <a:xfrm rot="-20593832">
                <a:off x="2318" y="1297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3521</a:t>
                </a:r>
              </a:p>
            </p:txBody>
          </p:sp>
          <p:sp>
            <p:nvSpPr>
              <p:cNvPr id="101756" name="Text Box 380"/>
              <p:cNvSpPr txBox="1">
                <a:spLocks noChangeArrowheads="1"/>
              </p:cNvSpPr>
              <p:nvPr/>
            </p:nvSpPr>
            <p:spPr bwMode="auto">
              <a:xfrm rot="-20593832">
                <a:off x="2272" y="14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3481</a:t>
                </a:r>
              </a:p>
            </p:txBody>
          </p:sp>
          <p:sp>
            <p:nvSpPr>
              <p:cNvPr id="101757" name="Text Box 381"/>
              <p:cNvSpPr txBox="1">
                <a:spLocks noChangeArrowheads="1"/>
              </p:cNvSpPr>
              <p:nvPr/>
            </p:nvSpPr>
            <p:spPr bwMode="auto">
              <a:xfrm rot="-20593832">
                <a:off x="2142" y="18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3361</a:t>
                </a:r>
              </a:p>
            </p:txBody>
          </p:sp>
          <p:sp>
            <p:nvSpPr>
              <p:cNvPr id="101758" name="Text Box 382"/>
              <p:cNvSpPr txBox="1">
                <a:spLocks noChangeArrowheads="1"/>
              </p:cNvSpPr>
              <p:nvPr/>
            </p:nvSpPr>
            <p:spPr bwMode="auto">
              <a:xfrm rot="-20593832">
                <a:off x="2094" y="19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3321</a:t>
                </a:r>
              </a:p>
            </p:txBody>
          </p:sp>
          <p:sp>
            <p:nvSpPr>
              <p:cNvPr id="101759" name="Text Box 383"/>
              <p:cNvSpPr txBox="1">
                <a:spLocks noChangeArrowheads="1"/>
              </p:cNvSpPr>
              <p:nvPr/>
            </p:nvSpPr>
            <p:spPr bwMode="auto">
              <a:xfrm rot="-20593832">
                <a:off x="2050" y="21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3281</a:t>
                </a:r>
              </a:p>
            </p:txBody>
          </p:sp>
          <p:sp>
            <p:nvSpPr>
              <p:cNvPr id="101760" name="Text Box 384"/>
              <p:cNvSpPr txBox="1">
                <a:spLocks noChangeArrowheads="1"/>
              </p:cNvSpPr>
              <p:nvPr/>
            </p:nvSpPr>
            <p:spPr bwMode="auto">
              <a:xfrm rot="-20593832">
                <a:off x="2008" y="22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3241</a:t>
                </a:r>
              </a:p>
            </p:txBody>
          </p:sp>
          <p:sp>
            <p:nvSpPr>
              <p:cNvPr id="101761" name="Text Box 385"/>
              <p:cNvSpPr txBox="1">
                <a:spLocks noChangeArrowheads="1"/>
              </p:cNvSpPr>
              <p:nvPr/>
            </p:nvSpPr>
            <p:spPr bwMode="auto">
              <a:xfrm rot="-20593832">
                <a:off x="1964" y="24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3201</a:t>
                </a:r>
              </a:p>
            </p:txBody>
          </p:sp>
          <p:sp>
            <p:nvSpPr>
              <p:cNvPr id="101762" name="Text Box 386"/>
              <p:cNvSpPr txBox="1">
                <a:spLocks noChangeArrowheads="1"/>
              </p:cNvSpPr>
              <p:nvPr/>
            </p:nvSpPr>
            <p:spPr bwMode="auto">
              <a:xfrm rot="-20593832">
                <a:off x="1916" y="25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3161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3176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0" t="1505" r="16899"/>
          <a:stretch>
            <a:fillRect/>
          </a:stretch>
        </p:blipFill>
        <p:spPr bwMode="auto">
          <a:xfrm>
            <a:off x="1466850" y="1370013"/>
            <a:ext cx="6181725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03" name="Freeform 3"/>
          <p:cNvSpPr>
            <a:spLocks/>
          </p:cNvSpPr>
          <p:nvPr/>
        </p:nvSpPr>
        <p:spPr bwMode="auto">
          <a:xfrm>
            <a:off x="1465263" y="1373188"/>
            <a:ext cx="4237037" cy="5045075"/>
          </a:xfrm>
          <a:custGeom>
            <a:avLst/>
            <a:gdLst>
              <a:gd name="T0" fmla="*/ 922 w 2669"/>
              <a:gd name="T1" fmla="*/ 19 h 3178"/>
              <a:gd name="T2" fmla="*/ 845 w 2669"/>
              <a:gd name="T3" fmla="*/ 67 h 3178"/>
              <a:gd name="T4" fmla="*/ 135 w 2669"/>
              <a:gd name="T5" fmla="*/ 2285 h 3178"/>
              <a:gd name="T6" fmla="*/ 2669 w 2669"/>
              <a:gd name="T7" fmla="*/ 3101 h 3178"/>
              <a:gd name="T8" fmla="*/ 2611 w 2669"/>
              <a:gd name="T9" fmla="*/ 3178 h 3178"/>
              <a:gd name="T10" fmla="*/ 0 w 2669"/>
              <a:gd name="T11" fmla="*/ 3178 h 3178"/>
              <a:gd name="T12" fmla="*/ 0 w 2669"/>
              <a:gd name="T13" fmla="*/ 0 h 3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9" h="3178">
                <a:moveTo>
                  <a:pt x="922" y="19"/>
                </a:moveTo>
                <a:lnTo>
                  <a:pt x="845" y="67"/>
                </a:lnTo>
                <a:lnTo>
                  <a:pt x="135" y="2285"/>
                </a:lnTo>
                <a:lnTo>
                  <a:pt x="2669" y="3101"/>
                </a:lnTo>
                <a:lnTo>
                  <a:pt x="2611" y="3178"/>
                </a:lnTo>
                <a:lnTo>
                  <a:pt x="0" y="3178"/>
                </a:lnTo>
                <a:lnTo>
                  <a:pt x="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04" name="Freeform 4"/>
          <p:cNvSpPr>
            <a:spLocks/>
          </p:cNvSpPr>
          <p:nvPr/>
        </p:nvSpPr>
        <p:spPr bwMode="auto">
          <a:xfrm>
            <a:off x="5732463" y="5030788"/>
            <a:ext cx="1920875" cy="1401762"/>
          </a:xfrm>
          <a:custGeom>
            <a:avLst/>
            <a:gdLst>
              <a:gd name="T0" fmla="*/ 288 w 1210"/>
              <a:gd name="T1" fmla="*/ 77 h 883"/>
              <a:gd name="T2" fmla="*/ 0 w 1210"/>
              <a:gd name="T3" fmla="*/ 883 h 883"/>
              <a:gd name="T4" fmla="*/ 1210 w 1210"/>
              <a:gd name="T5" fmla="*/ 883 h 883"/>
              <a:gd name="T6" fmla="*/ 1210 w 1210"/>
              <a:gd name="T7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0" h="883">
                <a:moveTo>
                  <a:pt x="288" y="77"/>
                </a:moveTo>
                <a:lnTo>
                  <a:pt x="0" y="883"/>
                </a:lnTo>
                <a:lnTo>
                  <a:pt x="1210" y="883"/>
                </a:lnTo>
                <a:lnTo>
                  <a:pt x="121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406" name="Group 6"/>
          <p:cNvGrpSpPr>
            <a:grpSpLocks/>
          </p:cNvGrpSpPr>
          <p:nvPr/>
        </p:nvGrpSpPr>
        <p:grpSpPr bwMode="auto">
          <a:xfrm>
            <a:off x="1463675" y="1373188"/>
            <a:ext cx="6186488" cy="5060950"/>
            <a:chOff x="498" y="643"/>
            <a:chExt cx="3897" cy="3188"/>
          </a:xfrm>
        </p:grpSpPr>
        <p:grpSp>
          <p:nvGrpSpPr>
            <p:cNvPr id="102407" name="Group 7"/>
            <p:cNvGrpSpPr>
              <a:grpSpLocks/>
            </p:cNvGrpSpPr>
            <p:nvPr/>
          </p:nvGrpSpPr>
          <p:grpSpPr bwMode="auto">
            <a:xfrm>
              <a:off x="498" y="643"/>
              <a:ext cx="3897" cy="3188"/>
              <a:chOff x="498" y="643"/>
              <a:chExt cx="3897" cy="3188"/>
            </a:xfrm>
          </p:grpSpPr>
          <p:sp>
            <p:nvSpPr>
              <p:cNvPr id="102408" name="Freeform 8"/>
              <p:cNvSpPr>
                <a:spLocks/>
              </p:cNvSpPr>
              <p:nvPr/>
            </p:nvSpPr>
            <p:spPr bwMode="auto">
              <a:xfrm>
                <a:off x="1286" y="643"/>
                <a:ext cx="3101" cy="2419"/>
              </a:xfrm>
              <a:custGeom>
                <a:avLst/>
                <a:gdLst>
                  <a:gd name="T0" fmla="*/ 0 w 3101"/>
                  <a:gd name="T1" fmla="*/ 0 h 2419"/>
                  <a:gd name="T2" fmla="*/ 87 w 3101"/>
                  <a:gd name="T3" fmla="*/ 58 h 2419"/>
                  <a:gd name="T4" fmla="*/ 2688 w 3101"/>
                  <a:gd name="T5" fmla="*/ 931 h 2419"/>
                  <a:gd name="T6" fmla="*/ 2160 w 3101"/>
                  <a:gd name="T7" fmla="*/ 2419 h 2419"/>
                  <a:gd name="T8" fmla="*/ 3101 w 3101"/>
                  <a:gd name="T9" fmla="*/ 2419 h 2419"/>
                  <a:gd name="T10" fmla="*/ 3101 w 3101"/>
                  <a:gd name="T11" fmla="*/ 0 h 2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01" h="2419">
                    <a:moveTo>
                      <a:pt x="0" y="0"/>
                    </a:moveTo>
                    <a:lnTo>
                      <a:pt x="87" y="58"/>
                    </a:lnTo>
                    <a:lnTo>
                      <a:pt x="2688" y="931"/>
                    </a:lnTo>
                    <a:lnTo>
                      <a:pt x="2160" y="2419"/>
                    </a:lnTo>
                    <a:lnTo>
                      <a:pt x="3101" y="2419"/>
                    </a:lnTo>
                    <a:lnTo>
                      <a:pt x="3101" y="0"/>
                    </a:lnTo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09" name="Rectangle 9"/>
              <p:cNvSpPr>
                <a:spLocks noChangeArrowheads="1"/>
              </p:cNvSpPr>
              <p:nvPr/>
            </p:nvSpPr>
            <p:spPr bwMode="auto">
              <a:xfrm>
                <a:off x="498" y="644"/>
                <a:ext cx="3897" cy="3187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2410" name="Rectangle 10"/>
            <p:cNvSpPr>
              <a:spLocks noChangeArrowheads="1"/>
            </p:cNvSpPr>
            <p:nvPr/>
          </p:nvSpPr>
          <p:spPr bwMode="auto">
            <a:xfrm rot="1107088">
              <a:off x="941" y="1086"/>
              <a:ext cx="2712" cy="2298"/>
            </a:xfrm>
            <a:prstGeom prst="rect">
              <a:avLst/>
            </a:pr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241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40" t="2255" r="583" b="42105"/>
          <a:stretch>
            <a:fillRect/>
          </a:stretch>
        </p:blipFill>
        <p:spPr bwMode="auto">
          <a:xfrm>
            <a:off x="7769225" y="2374900"/>
            <a:ext cx="504825" cy="281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12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9" t="7513" r="30020" b="87276"/>
          <a:stretch>
            <a:fillRect/>
          </a:stretch>
        </p:blipFill>
        <p:spPr bwMode="auto">
          <a:xfrm>
            <a:off x="6096000" y="5908675"/>
            <a:ext cx="1358900" cy="273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Magenta Horizon</a:t>
            </a:r>
          </a:p>
        </p:txBody>
      </p:sp>
      <p:grpSp>
        <p:nvGrpSpPr>
          <p:cNvPr id="102415" name="Group 15"/>
          <p:cNvGrpSpPr>
            <a:grpSpLocks/>
          </p:cNvGrpSpPr>
          <p:nvPr/>
        </p:nvGrpSpPr>
        <p:grpSpPr bwMode="auto">
          <a:xfrm>
            <a:off x="3041650" y="1646238"/>
            <a:ext cx="4241800" cy="4089400"/>
            <a:chOff x="1916" y="1037"/>
            <a:chExt cx="2672" cy="2576"/>
          </a:xfrm>
        </p:grpSpPr>
        <p:grpSp>
          <p:nvGrpSpPr>
            <p:cNvPr id="102416" name="Group 16"/>
            <p:cNvGrpSpPr>
              <a:grpSpLocks/>
            </p:cNvGrpSpPr>
            <p:nvPr/>
          </p:nvGrpSpPr>
          <p:grpSpPr bwMode="auto">
            <a:xfrm>
              <a:off x="2204" y="1213"/>
              <a:ext cx="2384" cy="2400"/>
              <a:chOff x="1248" y="1046"/>
              <a:chExt cx="2681" cy="2698"/>
            </a:xfrm>
          </p:grpSpPr>
          <p:sp>
            <p:nvSpPr>
              <p:cNvPr id="102417" name="Line 17"/>
              <p:cNvSpPr>
                <a:spLocks noChangeAspect="1" noChangeShapeType="1"/>
              </p:cNvSpPr>
              <p:nvPr/>
            </p:nvSpPr>
            <p:spPr bwMode="auto">
              <a:xfrm rot="-5400000">
                <a:off x="666" y="1787"/>
                <a:ext cx="2194" cy="7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18" name="Line 18"/>
              <p:cNvSpPr>
                <a:spLocks noChangeAspect="1" noChangeShapeType="1"/>
              </p:cNvSpPr>
              <p:nvPr/>
            </p:nvSpPr>
            <p:spPr bwMode="auto">
              <a:xfrm rot="-5400000">
                <a:off x="975" y="1883"/>
                <a:ext cx="2219" cy="7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19" name="Line 19"/>
              <p:cNvSpPr>
                <a:spLocks noChangeAspect="1" noChangeShapeType="1"/>
              </p:cNvSpPr>
              <p:nvPr/>
            </p:nvSpPr>
            <p:spPr bwMode="auto">
              <a:xfrm rot="-5400000">
                <a:off x="1878" y="2109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20" name="Line 20"/>
              <p:cNvSpPr>
                <a:spLocks noChangeAspect="1" noChangeShapeType="1"/>
              </p:cNvSpPr>
              <p:nvPr/>
            </p:nvSpPr>
            <p:spPr bwMode="auto">
              <a:xfrm rot="-5400000">
                <a:off x="2245" y="2285"/>
                <a:ext cx="2205" cy="7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21" name="Line 21"/>
              <p:cNvSpPr>
                <a:spLocks noChangeAspect="1" noChangeShapeType="1"/>
              </p:cNvSpPr>
              <p:nvPr/>
            </p:nvSpPr>
            <p:spPr bwMode="auto">
              <a:xfrm rot="-5400000">
                <a:off x="1561" y="1993"/>
                <a:ext cx="2350" cy="7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22" name="Line 22"/>
              <p:cNvSpPr>
                <a:spLocks noChangeAspect="1" noChangeShapeType="1"/>
              </p:cNvSpPr>
              <p:nvPr/>
            </p:nvSpPr>
            <p:spPr bwMode="auto">
              <a:xfrm rot="-5400000">
                <a:off x="1232" y="1924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23" name="Line 23"/>
              <p:cNvSpPr>
                <a:spLocks noChangeAspect="1" noChangeShapeType="1"/>
              </p:cNvSpPr>
              <p:nvPr/>
            </p:nvSpPr>
            <p:spPr bwMode="auto">
              <a:xfrm>
                <a:off x="1709" y="12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24" name="Line 24"/>
              <p:cNvSpPr>
                <a:spLocks noChangeAspect="1" noChangeShapeType="1"/>
              </p:cNvSpPr>
              <p:nvPr/>
            </p:nvSpPr>
            <p:spPr bwMode="auto">
              <a:xfrm>
                <a:off x="1504" y="1897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25" name="Line 25"/>
              <p:cNvSpPr>
                <a:spLocks noChangeAspect="1" noChangeShapeType="1"/>
              </p:cNvSpPr>
              <p:nvPr/>
            </p:nvSpPr>
            <p:spPr bwMode="auto">
              <a:xfrm>
                <a:off x="1606" y="15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26" name="Line 26"/>
              <p:cNvSpPr>
                <a:spLocks noChangeAspect="1" noChangeShapeType="1"/>
              </p:cNvSpPr>
              <p:nvPr/>
            </p:nvSpPr>
            <p:spPr bwMode="auto">
              <a:xfrm>
                <a:off x="1402" y="2211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27" name="Line 27"/>
              <p:cNvSpPr>
                <a:spLocks noChangeAspect="1" noChangeShapeType="1"/>
              </p:cNvSpPr>
              <p:nvPr/>
            </p:nvSpPr>
            <p:spPr bwMode="auto">
              <a:xfrm>
                <a:off x="1658" y="1426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28" name="Line 28"/>
              <p:cNvSpPr>
                <a:spLocks noChangeAspect="1" noChangeShapeType="1"/>
              </p:cNvSpPr>
              <p:nvPr/>
            </p:nvSpPr>
            <p:spPr bwMode="auto">
              <a:xfrm>
                <a:off x="1248" y="26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29" name="Line 29"/>
              <p:cNvSpPr>
                <a:spLocks noChangeAspect="1" noChangeShapeType="1"/>
              </p:cNvSpPr>
              <p:nvPr/>
            </p:nvSpPr>
            <p:spPr bwMode="auto">
              <a:xfrm>
                <a:off x="1556" y="1741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30" name="Line 30"/>
              <p:cNvSpPr>
                <a:spLocks noChangeAspect="1" noChangeShapeType="1"/>
              </p:cNvSpPr>
              <p:nvPr/>
            </p:nvSpPr>
            <p:spPr bwMode="auto">
              <a:xfrm>
                <a:off x="1453" y="2055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31" name="Line 31"/>
              <p:cNvSpPr>
                <a:spLocks noChangeAspect="1" noChangeShapeType="1"/>
              </p:cNvSpPr>
              <p:nvPr/>
            </p:nvSpPr>
            <p:spPr bwMode="auto">
              <a:xfrm>
                <a:off x="1351" y="23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32" name="Line 32"/>
              <p:cNvSpPr>
                <a:spLocks noChangeAspect="1" noChangeShapeType="1"/>
              </p:cNvSpPr>
              <p:nvPr/>
            </p:nvSpPr>
            <p:spPr bwMode="auto">
              <a:xfrm>
                <a:off x="1300" y="2526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33" name="Oval 33"/>
              <p:cNvSpPr>
                <a:spLocks noChangeAspect="1" noChangeArrowheads="1"/>
              </p:cNvSpPr>
              <p:nvPr/>
            </p:nvSpPr>
            <p:spPr bwMode="auto">
              <a:xfrm>
                <a:off x="2985" y="1995"/>
                <a:ext cx="80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434" name="Oval 34"/>
              <p:cNvSpPr>
                <a:spLocks noChangeAspect="1" noChangeArrowheads="1"/>
              </p:cNvSpPr>
              <p:nvPr/>
            </p:nvSpPr>
            <p:spPr bwMode="auto">
              <a:xfrm>
                <a:off x="2545" y="2803"/>
                <a:ext cx="79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435" name="Text Box 35"/>
              <p:cNvSpPr txBox="1">
                <a:spLocks noChangeAspect="1" noChangeArrowheads="1"/>
              </p:cNvSpPr>
              <p:nvPr/>
            </p:nvSpPr>
            <p:spPr bwMode="auto">
              <a:xfrm>
                <a:off x="3032" y="1930"/>
                <a:ext cx="383" cy="1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Bar-1</a:t>
                </a:r>
              </a:p>
            </p:txBody>
          </p:sp>
          <p:sp>
            <p:nvSpPr>
              <p:cNvPr id="102436" name="Text Box 36"/>
              <p:cNvSpPr txBox="1">
                <a:spLocks noChangeAspect="1" noChangeArrowheads="1"/>
              </p:cNvSpPr>
              <p:nvPr/>
            </p:nvSpPr>
            <p:spPr bwMode="auto">
              <a:xfrm>
                <a:off x="2301" y="2801"/>
                <a:ext cx="383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Bar-4</a:t>
                </a:r>
              </a:p>
            </p:txBody>
          </p:sp>
          <p:grpSp>
            <p:nvGrpSpPr>
              <p:cNvPr id="102437" name="Group 37"/>
              <p:cNvGrpSpPr>
                <a:grpSpLocks noChangeAspect="1"/>
              </p:cNvGrpSpPr>
              <p:nvPr/>
            </p:nvGrpSpPr>
            <p:grpSpPr bwMode="auto">
              <a:xfrm>
                <a:off x="1336" y="2705"/>
                <a:ext cx="2024" cy="656"/>
                <a:chOff x="1686" y="3117"/>
                <a:chExt cx="3374" cy="1094"/>
              </a:xfrm>
            </p:grpSpPr>
            <p:grpSp>
              <p:nvGrpSpPr>
                <p:cNvPr id="102438" name="Group 38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2439" name="Oval 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40" name="Oval 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41" name="Oval 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442" name="Group 42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2443" name="Oval 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44" name="Oval 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45" name="Oval 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446" name="Group 46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2447" name="Oval 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48" name="Oval 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49" name="Oval 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450" name="Group 50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2451" name="Oval 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52" name="Oval 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53" name="Oval 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454" name="Group 54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2455" name="Oval 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56" name="Oval 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57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458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459" name="Oval 59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460" name="Group 60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2461" name="Oval 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62" name="Oval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63" name="Oval 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464" name="Group 64"/>
              <p:cNvGrpSpPr>
                <a:grpSpLocks noChangeAspect="1"/>
              </p:cNvGrpSpPr>
              <p:nvPr/>
            </p:nvGrpSpPr>
            <p:grpSpPr bwMode="auto">
              <a:xfrm>
                <a:off x="1387" y="2548"/>
                <a:ext cx="2023" cy="656"/>
                <a:chOff x="1686" y="3117"/>
                <a:chExt cx="3374" cy="1094"/>
              </a:xfrm>
            </p:grpSpPr>
            <p:grpSp>
              <p:nvGrpSpPr>
                <p:cNvPr id="102465" name="Group 65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2466" name="Oval 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67" name="Oval 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68" name="Oval 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469" name="Group 69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2470" name="Oval 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71" name="Oval 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72" name="Oval 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473" name="Group 73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2474" name="Oval 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75" name="Oval 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76" name="Oval 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477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2478" name="Oval 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79" name="Oval 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80" name="Oval 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481" name="Group 81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2482" name="Oval 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83" name="Oval 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84" name="Oval 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485" name="Oval 85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486" name="Oval 86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487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2488" name="Oval 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89" name="Oval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90" name="Oval 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491" name="Group 91"/>
              <p:cNvGrpSpPr>
                <a:grpSpLocks noChangeAspect="1"/>
              </p:cNvGrpSpPr>
              <p:nvPr/>
            </p:nvGrpSpPr>
            <p:grpSpPr bwMode="auto">
              <a:xfrm>
                <a:off x="1439" y="2390"/>
                <a:ext cx="2024" cy="656"/>
                <a:chOff x="1686" y="3117"/>
                <a:chExt cx="3374" cy="1094"/>
              </a:xfrm>
            </p:grpSpPr>
            <p:grpSp>
              <p:nvGrpSpPr>
                <p:cNvPr id="102492" name="Group 92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2493" name="Oval 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94" name="Oval 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95" name="Oval 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496" name="Group 96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2497" name="Oval 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98" name="Oval 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499" name="Oval 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00" name="Group 100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2501" name="Oval 1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02" name="Oval 1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03" name="Oval 1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04" name="Group 104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2505" name="Oval 1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06" name="Oval 1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07" name="Oval 1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08" name="Group 108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2509" name="Oval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10" name="Oval 1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11" name="Oval 1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512" name="Oval 112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513" name="Oval 113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514" name="Group 114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2515" name="Oval 1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16" name="Oval 1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17" name="Oval 1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518" name="Group 118"/>
              <p:cNvGrpSpPr>
                <a:grpSpLocks noChangeAspect="1"/>
              </p:cNvGrpSpPr>
              <p:nvPr/>
            </p:nvGrpSpPr>
            <p:grpSpPr bwMode="auto">
              <a:xfrm>
                <a:off x="1490" y="2235"/>
                <a:ext cx="2023" cy="656"/>
                <a:chOff x="1686" y="3117"/>
                <a:chExt cx="3374" cy="1094"/>
              </a:xfrm>
            </p:grpSpPr>
            <p:grpSp>
              <p:nvGrpSpPr>
                <p:cNvPr id="102519" name="Group 119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2520" name="Oval 1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21" name="Oval 1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22" name="Oval 1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23" name="Group 123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2524" name="Oval 1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25" name="Oval 1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26" name="Oval 1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27" name="Group 127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2528" name="Oval 1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29" name="Oval 1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30" name="Oval 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31" name="Group 131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2532" name="Oval 1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33" name="Oval 1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34" name="Oval 1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35" name="Group 135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2536" name="Oval 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37" name="Oval 1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38" name="Oval 1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539" name="Oval 139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540" name="Oval 140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541" name="Group 141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2542" name="Oval 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43" name="Oval 1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44" name="Oval 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545" name="Group 145"/>
              <p:cNvGrpSpPr>
                <a:grpSpLocks noChangeAspect="1"/>
              </p:cNvGrpSpPr>
              <p:nvPr/>
            </p:nvGrpSpPr>
            <p:grpSpPr bwMode="auto">
              <a:xfrm>
                <a:off x="1540" y="2076"/>
                <a:ext cx="2023" cy="657"/>
                <a:chOff x="1686" y="3117"/>
                <a:chExt cx="3374" cy="1094"/>
              </a:xfrm>
            </p:grpSpPr>
            <p:grpSp>
              <p:nvGrpSpPr>
                <p:cNvPr id="102546" name="Group 146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2547" name="Oval 1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48" name="Oval 1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49" name="Oval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50" name="Group 150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2551" name="Oval 1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52" name="Oval 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53" name="Oval 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54" name="Group 154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2555" name="Oval 1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56" name="Oval 1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57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58" name="Group 158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2559" name="Oval 1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60" name="Oval 1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61" name="Oval 1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62" name="Group 162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2563" name="Oval 1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64" name="Oval 1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65" name="Oval 1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566" name="Oval 166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567" name="Oval 167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568" name="Group 168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2569" name="Oval 1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70" name="Oval 1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71" name="Oval 1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572" name="Group 172"/>
              <p:cNvGrpSpPr>
                <a:grpSpLocks noChangeAspect="1"/>
              </p:cNvGrpSpPr>
              <p:nvPr/>
            </p:nvGrpSpPr>
            <p:grpSpPr bwMode="auto">
              <a:xfrm>
                <a:off x="1591" y="1919"/>
                <a:ext cx="2023" cy="656"/>
                <a:chOff x="1686" y="3117"/>
                <a:chExt cx="3374" cy="1094"/>
              </a:xfrm>
            </p:grpSpPr>
            <p:grpSp>
              <p:nvGrpSpPr>
                <p:cNvPr id="102573" name="Group 173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2574" name="Oval 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75" name="Oval 1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76" name="Oval 1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77" name="Group 177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2578" name="Oval 1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79" name="Oval 1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80" name="Oval 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81" name="Group 181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2582" name="Oval 1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83" name="Oval 1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84" name="Oval 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85" name="Group 185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2586" name="Oval 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87" name="Oval 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88" name="Oval 1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589" name="Group 189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2590" name="Oval 1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91" name="Oval 1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92" name="Oval 1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593" name="Oval 193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594" name="Oval 194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595" name="Group 195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2596" name="Oval 1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97" name="Oval 1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598" name="Oval 1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599" name="Group 199"/>
              <p:cNvGrpSpPr>
                <a:grpSpLocks noChangeAspect="1"/>
              </p:cNvGrpSpPr>
              <p:nvPr/>
            </p:nvGrpSpPr>
            <p:grpSpPr bwMode="auto">
              <a:xfrm>
                <a:off x="1643" y="1763"/>
                <a:ext cx="2024" cy="656"/>
                <a:chOff x="1686" y="3117"/>
                <a:chExt cx="3374" cy="1094"/>
              </a:xfrm>
            </p:grpSpPr>
            <p:grpSp>
              <p:nvGrpSpPr>
                <p:cNvPr id="102600" name="Group 200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2601" name="Oval 2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02" name="Oval 2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03" name="Oval 2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04" name="Group 204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2605" name="Oval 2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06" name="Oval 2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07" name="Oval 2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08" name="Group 208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2609" name="Oval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10" name="Oval 2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11" name="Oval 2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12" name="Group 212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2613" name="Oval 2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14" name="Oval 2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15" name="Oval 2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16" name="Group 216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2617" name="Oval 2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18" name="Oval 2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19" name="Oval 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620" name="Oval 220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621" name="Oval 221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622" name="Group 222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2623" name="Oval 2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24" name="Oval 2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25" name="Oval 2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626" name="Group 226"/>
              <p:cNvGrpSpPr>
                <a:grpSpLocks noChangeAspect="1"/>
              </p:cNvGrpSpPr>
              <p:nvPr/>
            </p:nvGrpSpPr>
            <p:grpSpPr bwMode="auto">
              <a:xfrm>
                <a:off x="1694" y="1604"/>
                <a:ext cx="2023" cy="657"/>
                <a:chOff x="1686" y="3117"/>
                <a:chExt cx="3374" cy="1094"/>
              </a:xfrm>
            </p:grpSpPr>
            <p:grpSp>
              <p:nvGrpSpPr>
                <p:cNvPr id="102627" name="Group 227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2628" name="Oval 2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29" name="Oval 2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30" name="Oval 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31" name="Group 231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2632" name="Oval 2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33" name="Oval 2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34" name="Oval 2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35" name="Group 235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2636" name="Oval 2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37" name="Oval 2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38" name="Oval 2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39" name="Group 239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2640" name="Oval 2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41" name="Oval 2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42" name="Oval 2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43" name="Group 243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2644" name="Oval 2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45" name="Oval 2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46" name="Oval 2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647" name="Oval 247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648" name="Oval 248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649" name="Group 249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2650" name="Oval 2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51" name="Oval 2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52" name="Oval 2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653" name="Group 253"/>
              <p:cNvGrpSpPr>
                <a:grpSpLocks noChangeAspect="1"/>
              </p:cNvGrpSpPr>
              <p:nvPr/>
            </p:nvGrpSpPr>
            <p:grpSpPr bwMode="auto">
              <a:xfrm>
                <a:off x="1746" y="1449"/>
                <a:ext cx="2024" cy="656"/>
                <a:chOff x="1686" y="3117"/>
                <a:chExt cx="3374" cy="1094"/>
              </a:xfrm>
            </p:grpSpPr>
            <p:grpSp>
              <p:nvGrpSpPr>
                <p:cNvPr id="102654" name="Group 254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2655" name="Oval 2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56" name="Oval 2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57" name="Oval 2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58" name="Group 258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2659" name="Oval 2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60" name="Oval 2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61" name="Oval 2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62" name="Group 262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2663" name="Oval 2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64" name="Oval 2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65" name="Oval 2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66" name="Group 266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2667" name="Oval 2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68" name="Oval 2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69" name="Oval 2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70" name="Group 270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2671" name="Oval 2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72" name="Oval 2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73" name="Oval 2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674" name="Oval 274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675" name="Oval 275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676" name="Group 276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2677" name="Oval 2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78" name="Oval 2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79" name="Oval 2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680" name="Group 280"/>
              <p:cNvGrpSpPr>
                <a:grpSpLocks noChangeAspect="1"/>
              </p:cNvGrpSpPr>
              <p:nvPr/>
            </p:nvGrpSpPr>
            <p:grpSpPr bwMode="auto">
              <a:xfrm>
                <a:off x="1794" y="1290"/>
                <a:ext cx="2024" cy="656"/>
                <a:chOff x="1686" y="3117"/>
                <a:chExt cx="3374" cy="1094"/>
              </a:xfrm>
            </p:grpSpPr>
            <p:grpSp>
              <p:nvGrpSpPr>
                <p:cNvPr id="102681" name="Group 281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2682" name="Oval 2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83" name="Oval 2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84" name="Oval 2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85" name="Group 285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2686" name="Oval 2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87" name="Oval 2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88" name="Oval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89" name="Group 289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2690" name="Oval 2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91" name="Oval 2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92" name="Oval 2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93" name="Group 293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2694" name="Oval 2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95" name="Oval 2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96" name="Oval 2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697" name="Group 297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2698" name="Oval 2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99" name="Oval 2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700" name="Oval 3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701" name="Oval 301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02" name="Oval 302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703" name="Group 303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2704" name="Oval 3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705" name="Oval 3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706" name="Oval 3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707" name="Group 307"/>
              <p:cNvGrpSpPr>
                <a:grpSpLocks noChangeAspect="1"/>
              </p:cNvGrpSpPr>
              <p:nvPr/>
            </p:nvGrpSpPr>
            <p:grpSpPr bwMode="auto">
              <a:xfrm>
                <a:off x="1978" y="1432"/>
                <a:ext cx="1606" cy="527"/>
                <a:chOff x="2756" y="998"/>
                <a:chExt cx="2678" cy="878"/>
              </a:xfrm>
            </p:grpSpPr>
            <p:sp>
              <p:nvSpPr>
                <p:cNvPr id="102708" name="Oval 308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09" name="Oval 309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10" name="Oval 310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11" name="Oval 311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12" name="Oval 312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13" name="Oval 313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714" name="Group 314"/>
              <p:cNvGrpSpPr>
                <a:grpSpLocks noChangeAspect="1"/>
              </p:cNvGrpSpPr>
              <p:nvPr/>
            </p:nvGrpSpPr>
            <p:grpSpPr bwMode="auto">
              <a:xfrm>
                <a:off x="1928" y="1589"/>
                <a:ext cx="1605" cy="526"/>
                <a:chOff x="2756" y="998"/>
                <a:chExt cx="2678" cy="878"/>
              </a:xfrm>
            </p:grpSpPr>
            <p:sp>
              <p:nvSpPr>
                <p:cNvPr id="102715" name="Oval 315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16" name="Oval 316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17" name="Oval 317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18" name="Oval 318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19" name="Oval 319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20" name="Oval 320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721" name="Group 321"/>
              <p:cNvGrpSpPr>
                <a:grpSpLocks noChangeAspect="1"/>
              </p:cNvGrpSpPr>
              <p:nvPr/>
            </p:nvGrpSpPr>
            <p:grpSpPr bwMode="auto">
              <a:xfrm>
                <a:off x="1874" y="1749"/>
                <a:ext cx="1605" cy="527"/>
                <a:chOff x="2756" y="998"/>
                <a:chExt cx="2678" cy="878"/>
              </a:xfrm>
            </p:grpSpPr>
            <p:sp>
              <p:nvSpPr>
                <p:cNvPr id="102722" name="Oval 322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23" name="Oval 323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24" name="Oval 324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25" name="Oval 325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26" name="Oval 326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27" name="Oval 327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728" name="Group 328"/>
              <p:cNvGrpSpPr>
                <a:grpSpLocks noChangeAspect="1"/>
              </p:cNvGrpSpPr>
              <p:nvPr/>
            </p:nvGrpSpPr>
            <p:grpSpPr bwMode="auto">
              <a:xfrm>
                <a:off x="1825" y="1907"/>
                <a:ext cx="1606" cy="527"/>
                <a:chOff x="2756" y="998"/>
                <a:chExt cx="2678" cy="878"/>
              </a:xfrm>
            </p:grpSpPr>
            <p:sp>
              <p:nvSpPr>
                <p:cNvPr id="102729" name="Oval 329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30" name="Oval 330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31" name="Oval 331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32" name="Oval 332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33" name="Oval 333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34" name="Oval 334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735" name="Group 335"/>
              <p:cNvGrpSpPr>
                <a:grpSpLocks noChangeAspect="1"/>
              </p:cNvGrpSpPr>
              <p:nvPr/>
            </p:nvGrpSpPr>
            <p:grpSpPr bwMode="auto">
              <a:xfrm>
                <a:off x="1775" y="2060"/>
                <a:ext cx="1606" cy="527"/>
                <a:chOff x="2756" y="998"/>
                <a:chExt cx="2678" cy="878"/>
              </a:xfrm>
            </p:grpSpPr>
            <p:sp>
              <p:nvSpPr>
                <p:cNvPr id="102736" name="Oval 336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37" name="Oval 337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38" name="Oval 338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39" name="Oval 339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40" name="Oval 340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41" name="Oval 341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742" name="Group 342"/>
              <p:cNvGrpSpPr>
                <a:grpSpLocks noChangeAspect="1"/>
              </p:cNvGrpSpPr>
              <p:nvPr/>
            </p:nvGrpSpPr>
            <p:grpSpPr bwMode="auto">
              <a:xfrm>
                <a:off x="1723" y="2224"/>
                <a:ext cx="1605" cy="526"/>
                <a:chOff x="2756" y="998"/>
                <a:chExt cx="2678" cy="878"/>
              </a:xfrm>
            </p:grpSpPr>
            <p:sp>
              <p:nvSpPr>
                <p:cNvPr id="102743" name="Oval 343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44" name="Oval 344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45" name="Oval 345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46" name="Oval 346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47" name="Oval 347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48" name="Oval 348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749" name="Group 349"/>
              <p:cNvGrpSpPr>
                <a:grpSpLocks noChangeAspect="1"/>
              </p:cNvGrpSpPr>
              <p:nvPr/>
            </p:nvGrpSpPr>
            <p:grpSpPr bwMode="auto">
              <a:xfrm>
                <a:off x="1674" y="2377"/>
                <a:ext cx="1606" cy="526"/>
                <a:chOff x="2756" y="998"/>
                <a:chExt cx="2678" cy="878"/>
              </a:xfrm>
            </p:grpSpPr>
            <p:sp>
              <p:nvSpPr>
                <p:cNvPr id="102750" name="Oval 350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51" name="Oval 351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52" name="Oval 352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53" name="Oval 353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54" name="Oval 354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55" name="Oval 355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756" name="Group 356"/>
              <p:cNvGrpSpPr>
                <a:grpSpLocks noChangeAspect="1"/>
              </p:cNvGrpSpPr>
              <p:nvPr/>
            </p:nvGrpSpPr>
            <p:grpSpPr bwMode="auto">
              <a:xfrm>
                <a:off x="1570" y="2690"/>
                <a:ext cx="1605" cy="526"/>
                <a:chOff x="2756" y="998"/>
                <a:chExt cx="2678" cy="878"/>
              </a:xfrm>
            </p:grpSpPr>
            <p:sp>
              <p:nvSpPr>
                <p:cNvPr id="102757" name="Oval 357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58" name="Oval 358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59" name="Oval 359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60" name="Oval 360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61" name="Oval 361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62" name="Oval 362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763" name="Group 363"/>
              <p:cNvGrpSpPr>
                <a:grpSpLocks noChangeAspect="1"/>
              </p:cNvGrpSpPr>
              <p:nvPr/>
            </p:nvGrpSpPr>
            <p:grpSpPr bwMode="auto">
              <a:xfrm>
                <a:off x="1519" y="2846"/>
                <a:ext cx="1606" cy="527"/>
                <a:chOff x="2756" y="998"/>
                <a:chExt cx="2678" cy="878"/>
              </a:xfrm>
            </p:grpSpPr>
            <p:sp>
              <p:nvSpPr>
                <p:cNvPr id="102764" name="Oval 364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65" name="Oval 365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66" name="Oval 366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67" name="Oval 367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68" name="Oval 368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769" name="Oval 369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2770" name="Group 370"/>
            <p:cNvGrpSpPr>
              <a:grpSpLocks/>
            </p:cNvGrpSpPr>
            <p:nvPr/>
          </p:nvGrpSpPr>
          <p:grpSpPr bwMode="auto">
            <a:xfrm>
              <a:off x="1916" y="1037"/>
              <a:ext cx="2540" cy="1647"/>
              <a:chOff x="1916" y="1037"/>
              <a:chExt cx="2540" cy="1647"/>
            </a:xfrm>
          </p:grpSpPr>
          <p:sp>
            <p:nvSpPr>
              <p:cNvPr id="102771" name="Text Box 371"/>
              <p:cNvSpPr txBox="1">
                <a:spLocks noChangeArrowheads="1"/>
              </p:cNvSpPr>
              <p:nvPr/>
            </p:nvSpPr>
            <p:spPr bwMode="auto">
              <a:xfrm rot="-4393831">
                <a:off x="3691" y="1390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1901</a:t>
                </a:r>
              </a:p>
            </p:txBody>
          </p:sp>
          <p:sp>
            <p:nvSpPr>
              <p:cNvPr id="102772" name="Text Box 372"/>
              <p:cNvSpPr txBox="1">
                <a:spLocks noChangeArrowheads="1"/>
              </p:cNvSpPr>
              <p:nvPr/>
            </p:nvSpPr>
            <p:spPr bwMode="auto">
              <a:xfrm rot="-4393831">
                <a:off x="3977" y="148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1931</a:t>
                </a:r>
              </a:p>
            </p:txBody>
          </p:sp>
          <p:sp>
            <p:nvSpPr>
              <p:cNvPr id="102773" name="Text Box 373"/>
              <p:cNvSpPr txBox="1">
                <a:spLocks noChangeArrowheads="1"/>
              </p:cNvSpPr>
              <p:nvPr/>
            </p:nvSpPr>
            <p:spPr bwMode="auto">
              <a:xfrm rot="-4393831">
                <a:off x="4256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1961</a:t>
                </a:r>
              </a:p>
            </p:txBody>
          </p:sp>
          <p:sp>
            <p:nvSpPr>
              <p:cNvPr id="102774" name="Text Box 374"/>
              <p:cNvSpPr txBox="1">
                <a:spLocks noChangeArrowheads="1"/>
              </p:cNvSpPr>
              <p:nvPr/>
            </p:nvSpPr>
            <p:spPr bwMode="auto">
              <a:xfrm rot="-4393831">
                <a:off x="3408" y="12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1871</a:t>
                </a:r>
              </a:p>
            </p:txBody>
          </p:sp>
          <p:sp>
            <p:nvSpPr>
              <p:cNvPr id="102775" name="Text Box 375"/>
              <p:cNvSpPr txBox="1">
                <a:spLocks noChangeArrowheads="1"/>
              </p:cNvSpPr>
              <p:nvPr/>
            </p:nvSpPr>
            <p:spPr bwMode="auto">
              <a:xfrm rot="-4393831">
                <a:off x="3135" y="1216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1841</a:t>
                </a:r>
              </a:p>
            </p:txBody>
          </p:sp>
          <p:sp>
            <p:nvSpPr>
              <p:cNvPr id="102776" name="Text Box 376"/>
              <p:cNvSpPr txBox="1">
                <a:spLocks noChangeArrowheads="1"/>
              </p:cNvSpPr>
              <p:nvPr/>
            </p:nvSpPr>
            <p:spPr bwMode="auto">
              <a:xfrm rot="-4393831">
                <a:off x="2848" y="1112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1811</a:t>
                </a:r>
              </a:p>
            </p:txBody>
          </p:sp>
          <p:sp>
            <p:nvSpPr>
              <p:cNvPr id="102777" name="Text Box 377"/>
              <p:cNvSpPr txBox="1">
                <a:spLocks noChangeArrowheads="1"/>
              </p:cNvSpPr>
              <p:nvPr/>
            </p:nvSpPr>
            <p:spPr bwMode="auto">
              <a:xfrm rot="-20593832">
                <a:off x="2228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3441</a:t>
                </a:r>
              </a:p>
            </p:txBody>
          </p:sp>
          <p:sp>
            <p:nvSpPr>
              <p:cNvPr id="102778" name="Text Box 378"/>
              <p:cNvSpPr txBox="1">
                <a:spLocks noChangeArrowheads="1"/>
              </p:cNvSpPr>
              <p:nvPr/>
            </p:nvSpPr>
            <p:spPr bwMode="auto">
              <a:xfrm rot="-20593832">
                <a:off x="2188" y="17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3401</a:t>
                </a:r>
              </a:p>
            </p:txBody>
          </p:sp>
          <p:sp>
            <p:nvSpPr>
              <p:cNvPr id="102779" name="Text Box 379"/>
              <p:cNvSpPr txBox="1">
                <a:spLocks noChangeArrowheads="1"/>
              </p:cNvSpPr>
              <p:nvPr/>
            </p:nvSpPr>
            <p:spPr bwMode="auto">
              <a:xfrm rot="-20593832">
                <a:off x="2318" y="1297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3521</a:t>
                </a:r>
              </a:p>
            </p:txBody>
          </p:sp>
          <p:sp>
            <p:nvSpPr>
              <p:cNvPr id="102780" name="Text Box 380"/>
              <p:cNvSpPr txBox="1">
                <a:spLocks noChangeArrowheads="1"/>
              </p:cNvSpPr>
              <p:nvPr/>
            </p:nvSpPr>
            <p:spPr bwMode="auto">
              <a:xfrm rot="-20593832">
                <a:off x="2272" y="14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3481</a:t>
                </a:r>
              </a:p>
            </p:txBody>
          </p:sp>
          <p:sp>
            <p:nvSpPr>
              <p:cNvPr id="102781" name="Text Box 381"/>
              <p:cNvSpPr txBox="1">
                <a:spLocks noChangeArrowheads="1"/>
              </p:cNvSpPr>
              <p:nvPr/>
            </p:nvSpPr>
            <p:spPr bwMode="auto">
              <a:xfrm rot="-20593832">
                <a:off x="2142" y="18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3361</a:t>
                </a:r>
              </a:p>
            </p:txBody>
          </p:sp>
          <p:sp>
            <p:nvSpPr>
              <p:cNvPr id="102782" name="Text Box 382"/>
              <p:cNvSpPr txBox="1">
                <a:spLocks noChangeArrowheads="1"/>
              </p:cNvSpPr>
              <p:nvPr/>
            </p:nvSpPr>
            <p:spPr bwMode="auto">
              <a:xfrm rot="-20593832">
                <a:off x="2094" y="19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3321</a:t>
                </a:r>
              </a:p>
            </p:txBody>
          </p:sp>
          <p:sp>
            <p:nvSpPr>
              <p:cNvPr id="102783" name="Text Box 383"/>
              <p:cNvSpPr txBox="1">
                <a:spLocks noChangeArrowheads="1"/>
              </p:cNvSpPr>
              <p:nvPr/>
            </p:nvSpPr>
            <p:spPr bwMode="auto">
              <a:xfrm rot="-20593832">
                <a:off x="2050" y="21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3281</a:t>
                </a:r>
              </a:p>
            </p:txBody>
          </p:sp>
          <p:sp>
            <p:nvSpPr>
              <p:cNvPr id="102784" name="Text Box 384"/>
              <p:cNvSpPr txBox="1">
                <a:spLocks noChangeArrowheads="1"/>
              </p:cNvSpPr>
              <p:nvPr/>
            </p:nvSpPr>
            <p:spPr bwMode="auto">
              <a:xfrm rot="-20593832">
                <a:off x="2008" y="22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3241</a:t>
                </a:r>
              </a:p>
            </p:txBody>
          </p:sp>
          <p:sp>
            <p:nvSpPr>
              <p:cNvPr id="102785" name="Text Box 385"/>
              <p:cNvSpPr txBox="1">
                <a:spLocks noChangeArrowheads="1"/>
              </p:cNvSpPr>
              <p:nvPr/>
            </p:nvSpPr>
            <p:spPr bwMode="auto">
              <a:xfrm rot="-20593832">
                <a:off x="1964" y="24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3201</a:t>
                </a:r>
              </a:p>
            </p:txBody>
          </p:sp>
          <p:sp>
            <p:nvSpPr>
              <p:cNvPr id="102786" name="Text Box 386"/>
              <p:cNvSpPr txBox="1">
                <a:spLocks noChangeArrowheads="1"/>
              </p:cNvSpPr>
              <p:nvPr/>
            </p:nvSpPr>
            <p:spPr bwMode="auto">
              <a:xfrm rot="-20593832">
                <a:off x="1916" y="25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3161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719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" t="1479" r="17207" b="923"/>
          <a:stretch>
            <a:fillRect/>
          </a:stretch>
        </p:blipFill>
        <p:spPr bwMode="auto">
          <a:xfrm>
            <a:off x="1470025" y="1392238"/>
            <a:ext cx="6169025" cy="503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427" name="Freeform 3"/>
          <p:cNvSpPr>
            <a:spLocks/>
          </p:cNvSpPr>
          <p:nvPr/>
        </p:nvSpPr>
        <p:spPr bwMode="auto">
          <a:xfrm>
            <a:off x="1458913" y="1374775"/>
            <a:ext cx="4237037" cy="5045075"/>
          </a:xfrm>
          <a:custGeom>
            <a:avLst/>
            <a:gdLst>
              <a:gd name="T0" fmla="*/ 922 w 2669"/>
              <a:gd name="T1" fmla="*/ 19 h 3178"/>
              <a:gd name="T2" fmla="*/ 845 w 2669"/>
              <a:gd name="T3" fmla="*/ 67 h 3178"/>
              <a:gd name="T4" fmla="*/ 135 w 2669"/>
              <a:gd name="T5" fmla="*/ 2285 h 3178"/>
              <a:gd name="T6" fmla="*/ 2669 w 2669"/>
              <a:gd name="T7" fmla="*/ 3101 h 3178"/>
              <a:gd name="T8" fmla="*/ 2611 w 2669"/>
              <a:gd name="T9" fmla="*/ 3178 h 3178"/>
              <a:gd name="T10" fmla="*/ 0 w 2669"/>
              <a:gd name="T11" fmla="*/ 3178 h 3178"/>
              <a:gd name="T12" fmla="*/ 0 w 2669"/>
              <a:gd name="T13" fmla="*/ 0 h 3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9" h="3178">
                <a:moveTo>
                  <a:pt x="922" y="19"/>
                </a:moveTo>
                <a:lnTo>
                  <a:pt x="845" y="67"/>
                </a:lnTo>
                <a:lnTo>
                  <a:pt x="135" y="2285"/>
                </a:lnTo>
                <a:lnTo>
                  <a:pt x="2669" y="3101"/>
                </a:lnTo>
                <a:lnTo>
                  <a:pt x="2611" y="3178"/>
                </a:lnTo>
                <a:lnTo>
                  <a:pt x="0" y="3178"/>
                </a:lnTo>
                <a:lnTo>
                  <a:pt x="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28" name="Freeform 4"/>
          <p:cNvSpPr>
            <a:spLocks/>
          </p:cNvSpPr>
          <p:nvPr/>
        </p:nvSpPr>
        <p:spPr bwMode="auto">
          <a:xfrm>
            <a:off x="5726113" y="5032375"/>
            <a:ext cx="1920875" cy="1401763"/>
          </a:xfrm>
          <a:custGeom>
            <a:avLst/>
            <a:gdLst>
              <a:gd name="T0" fmla="*/ 288 w 1210"/>
              <a:gd name="T1" fmla="*/ 77 h 883"/>
              <a:gd name="T2" fmla="*/ 0 w 1210"/>
              <a:gd name="T3" fmla="*/ 883 h 883"/>
              <a:gd name="T4" fmla="*/ 1210 w 1210"/>
              <a:gd name="T5" fmla="*/ 883 h 883"/>
              <a:gd name="T6" fmla="*/ 1210 w 1210"/>
              <a:gd name="T7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0" h="883">
                <a:moveTo>
                  <a:pt x="288" y="77"/>
                </a:moveTo>
                <a:lnTo>
                  <a:pt x="0" y="883"/>
                </a:lnTo>
                <a:lnTo>
                  <a:pt x="1210" y="883"/>
                </a:lnTo>
                <a:lnTo>
                  <a:pt x="1210" y="0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3430" name="Group 6"/>
          <p:cNvGrpSpPr>
            <a:grpSpLocks/>
          </p:cNvGrpSpPr>
          <p:nvPr/>
        </p:nvGrpSpPr>
        <p:grpSpPr bwMode="auto">
          <a:xfrm>
            <a:off x="1457325" y="1374775"/>
            <a:ext cx="6186488" cy="5060950"/>
            <a:chOff x="498" y="643"/>
            <a:chExt cx="3897" cy="3188"/>
          </a:xfrm>
        </p:grpSpPr>
        <p:grpSp>
          <p:nvGrpSpPr>
            <p:cNvPr id="103431" name="Group 7"/>
            <p:cNvGrpSpPr>
              <a:grpSpLocks/>
            </p:cNvGrpSpPr>
            <p:nvPr/>
          </p:nvGrpSpPr>
          <p:grpSpPr bwMode="auto">
            <a:xfrm>
              <a:off x="498" y="643"/>
              <a:ext cx="3897" cy="3188"/>
              <a:chOff x="498" y="643"/>
              <a:chExt cx="3897" cy="3188"/>
            </a:xfrm>
          </p:grpSpPr>
          <p:sp>
            <p:nvSpPr>
              <p:cNvPr id="103432" name="Freeform 8"/>
              <p:cNvSpPr>
                <a:spLocks/>
              </p:cNvSpPr>
              <p:nvPr/>
            </p:nvSpPr>
            <p:spPr bwMode="auto">
              <a:xfrm>
                <a:off x="1286" y="643"/>
                <a:ext cx="3101" cy="2419"/>
              </a:xfrm>
              <a:custGeom>
                <a:avLst/>
                <a:gdLst>
                  <a:gd name="T0" fmla="*/ 0 w 3101"/>
                  <a:gd name="T1" fmla="*/ 0 h 2419"/>
                  <a:gd name="T2" fmla="*/ 87 w 3101"/>
                  <a:gd name="T3" fmla="*/ 58 h 2419"/>
                  <a:gd name="T4" fmla="*/ 2688 w 3101"/>
                  <a:gd name="T5" fmla="*/ 931 h 2419"/>
                  <a:gd name="T6" fmla="*/ 2160 w 3101"/>
                  <a:gd name="T7" fmla="*/ 2419 h 2419"/>
                  <a:gd name="T8" fmla="*/ 3101 w 3101"/>
                  <a:gd name="T9" fmla="*/ 2419 h 2419"/>
                  <a:gd name="T10" fmla="*/ 3101 w 3101"/>
                  <a:gd name="T11" fmla="*/ 0 h 2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01" h="2419">
                    <a:moveTo>
                      <a:pt x="0" y="0"/>
                    </a:moveTo>
                    <a:lnTo>
                      <a:pt x="87" y="58"/>
                    </a:lnTo>
                    <a:lnTo>
                      <a:pt x="2688" y="931"/>
                    </a:lnTo>
                    <a:lnTo>
                      <a:pt x="2160" y="2419"/>
                    </a:lnTo>
                    <a:lnTo>
                      <a:pt x="3101" y="2419"/>
                    </a:lnTo>
                    <a:lnTo>
                      <a:pt x="3101" y="0"/>
                    </a:lnTo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3" name="Rectangle 9"/>
              <p:cNvSpPr>
                <a:spLocks noChangeArrowheads="1"/>
              </p:cNvSpPr>
              <p:nvPr/>
            </p:nvSpPr>
            <p:spPr bwMode="auto">
              <a:xfrm>
                <a:off x="498" y="644"/>
                <a:ext cx="3897" cy="3187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3434" name="Rectangle 10"/>
            <p:cNvSpPr>
              <a:spLocks noChangeArrowheads="1"/>
            </p:cNvSpPr>
            <p:nvPr/>
          </p:nvSpPr>
          <p:spPr bwMode="auto">
            <a:xfrm rot="1107088">
              <a:off x="941" y="1086"/>
              <a:ext cx="2712" cy="2298"/>
            </a:xfrm>
            <a:prstGeom prst="rect">
              <a:avLst/>
            </a:pr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34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75" t="1479" r="830" b="43411"/>
          <a:stretch>
            <a:fillRect/>
          </a:stretch>
        </p:blipFill>
        <p:spPr bwMode="auto">
          <a:xfrm>
            <a:off x="7761288" y="2357438"/>
            <a:ext cx="473075" cy="2841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436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Cobalt Blue Horizon</a:t>
            </a:r>
          </a:p>
        </p:txBody>
      </p:sp>
      <p:grpSp>
        <p:nvGrpSpPr>
          <p:cNvPr id="103438" name="Group 14"/>
          <p:cNvGrpSpPr>
            <a:grpSpLocks/>
          </p:cNvGrpSpPr>
          <p:nvPr/>
        </p:nvGrpSpPr>
        <p:grpSpPr bwMode="auto">
          <a:xfrm>
            <a:off x="3041650" y="1646238"/>
            <a:ext cx="4241800" cy="4089400"/>
            <a:chOff x="1916" y="1037"/>
            <a:chExt cx="2672" cy="2576"/>
          </a:xfrm>
        </p:grpSpPr>
        <p:grpSp>
          <p:nvGrpSpPr>
            <p:cNvPr id="103439" name="Group 15"/>
            <p:cNvGrpSpPr>
              <a:grpSpLocks/>
            </p:cNvGrpSpPr>
            <p:nvPr/>
          </p:nvGrpSpPr>
          <p:grpSpPr bwMode="auto">
            <a:xfrm>
              <a:off x="2204" y="1213"/>
              <a:ext cx="2384" cy="2400"/>
              <a:chOff x="1248" y="1046"/>
              <a:chExt cx="2681" cy="2698"/>
            </a:xfrm>
          </p:grpSpPr>
          <p:sp>
            <p:nvSpPr>
              <p:cNvPr id="103440" name="Line 16"/>
              <p:cNvSpPr>
                <a:spLocks noChangeAspect="1" noChangeShapeType="1"/>
              </p:cNvSpPr>
              <p:nvPr/>
            </p:nvSpPr>
            <p:spPr bwMode="auto">
              <a:xfrm rot="-5400000">
                <a:off x="666" y="1787"/>
                <a:ext cx="2194" cy="7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1" name="Line 17"/>
              <p:cNvSpPr>
                <a:spLocks noChangeAspect="1" noChangeShapeType="1"/>
              </p:cNvSpPr>
              <p:nvPr/>
            </p:nvSpPr>
            <p:spPr bwMode="auto">
              <a:xfrm rot="-5400000">
                <a:off x="975" y="1883"/>
                <a:ext cx="2219" cy="7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2" name="Line 18"/>
              <p:cNvSpPr>
                <a:spLocks noChangeAspect="1" noChangeShapeType="1"/>
              </p:cNvSpPr>
              <p:nvPr/>
            </p:nvSpPr>
            <p:spPr bwMode="auto">
              <a:xfrm rot="-5400000">
                <a:off x="1878" y="2109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3" name="Line 19"/>
              <p:cNvSpPr>
                <a:spLocks noChangeAspect="1" noChangeShapeType="1"/>
              </p:cNvSpPr>
              <p:nvPr/>
            </p:nvSpPr>
            <p:spPr bwMode="auto">
              <a:xfrm rot="-5400000">
                <a:off x="2245" y="2285"/>
                <a:ext cx="2205" cy="7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4" name="Line 20"/>
              <p:cNvSpPr>
                <a:spLocks noChangeAspect="1" noChangeShapeType="1"/>
              </p:cNvSpPr>
              <p:nvPr/>
            </p:nvSpPr>
            <p:spPr bwMode="auto">
              <a:xfrm rot="-5400000">
                <a:off x="1561" y="1993"/>
                <a:ext cx="2350" cy="7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5" name="Line 21"/>
              <p:cNvSpPr>
                <a:spLocks noChangeAspect="1" noChangeShapeType="1"/>
              </p:cNvSpPr>
              <p:nvPr/>
            </p:nvSpPr>
            <p:spPr bwMode="auto">
              <a:xfrm rot="-5400000">
                <a:off x="1232" y="1924"/>
                <a:ext cx="2350" cy="7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6" name="Line 22"/>
              <p:cNvSpPr>
                <a:spLocks noChangeAspect="1" noChangeShapeType="1"/>
              </p:cNvSpPr>
              <p:nvPr/>
            </p:nvSpPr>
            <p:spPr bwMode="auto">
              <a:xfrm>
                <a:off x="1709" y="12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7" name="Line 23"/>
              <p:cNvSpPr>
                <a:spLocks noChangeAspect="1" noChangeShapeType="1"/>
              </p:cNvSpPr>
              <p:nvPr/>
            </p:nvSpPr>
            <p:spPr bwMode="auto">
              <a:xfrm>
                <a:off x="1504" y="1897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8" name="Line 24"/>
              <p:cNvSpPr>
                <a:spLocks noChangeAspect="1" noChangeShapeType="1"/>
              </p:cNvSpPr>
              <p:nvPr/>
            </p:nvSpPr>
            <p:spPr bwMode="auto">
              <a:xfrm>
                <a:off x="1606" y="15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9" name="Line 25"/>
              <p:cNvSpPr>
                <a:spLocks noChangeAspect="1" noChangeShapeType="1"/>
              </p:cNvSpPr>
              <p:nvPr/>
            </p:nvSpPr>
            <p:spPr bwMode="auto">
              <a:xfrm>
                <a:off x="1402" y="2211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0" name="Line 26"/>
              <p:cNvSpPr>
                <a:spLocks noChangeAspect="1" noChangeShapeType="1"/>
              </p:cNvSpPr>
              <p:nvPr/>
            </p:nvSpPr>
            <p:spPr bwMode="auto">
              <a:xfrm>
                <a:off x="1658" y="1426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1" name="Line 27"/>
              <p:cNvSpPr>
                <a:spLocks noChangeAspect="1" noChangeShapeType="1"/>
              </p:cNvSpPr>
              <p:nvPr/>
            </p:nvSpPr>
            <p:spPr bwMode="auto">
              <a:xfrm>
                <a:off x="1248" y="2683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2" name="Line 28"/>
              <p:cNvSpPr>
                <a:spLocks noChangeAspect="1" noChangeShapeType="1"/>
              </p:cNvSpPr>
              <p:nvPr/>
            </p:nvSpPr>
            <p:spPr bwMode="auto">
              <a:xfrm>
                <a:off x="1556" y="1741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3" name="Line 29"/>
              <p:cNvSpPr>
                <a:spLocks noChangeAspect="1" noChangeShapeType="1"/>
              </p:cNvSpPr>
              <p:nvPr/>
            </p:nvSpPr>
            <p:spPr bwMode="auto">
              <a:xfrm>
                <a:off x="1453" y="2055"/>
                <a:ext cx="2221" cy="7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4" name="Line 30"/>
              <p:cNvSpPr>
                <a:spLocks noChangeAspect="1" noChangeShapeType="1"/>
              </p:cNvSpPr>
              <p:nvPr/>
            </p:nvSpPr>
            <p:spPr bwMode="auto">
              <a:xfrm>
                <a:off x="1351" y="2369"/>
                <a:ext cx="2220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5" name="Line 31"/>
              <p:cNvSpPr>
                <a:spLocks noChangeAspect="1" noChangeShapeType="1"/>
              </p:cNvSpPr>
              <p:nvPr/>
            </p:nvSpPr>
            <p:spPr bwMode="auto">
              <a:xfrm>
                <a:off x="1300" y="2526"/>
                <a:ext cx="2221" cy="7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6" name="Oval 32"/>
              <p:cNvSpPr>
                <a:spLocks noChangeAspect="1" noChangeArrowheads="1"/>
              </p:cNvSpPr>
              <p:nvPr/>
            </p:nvSpPr>
            <p:spPr bwMode="auto">
              <a:xfrm>
                <a:off x="2985" y="1995"/>
                <a:ext cx="80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57" name="Oval 33"/>
              <p:cNvSpPr>
                <a:spLocks noChangeAspect="1" noChangeArrowheads="1"/>
              </p:cNvSpPr>
              <p:nvPr/>
            </p:nvSpPr>
            <p:spPr bwMode="auto">
              <a:xfrm>
                <a:off x="2545" y="2803"/>
                <a:ext cx="79" cy="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58" name="Text Box 34"/>
              <p:cNvSpPr txBox="1">
                <a:spLocks noChangeAspect="1" noChangeArrowheads="1"/>
              </p:cNvSpPr>
              <p:nvPr/>
            </p:nvSpPr>
            <p:spPr bwMode="auto">
              <a:xfrm>
                <a:off x="3032" y="1930"/>
                <a:ext cx="383" cy="1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Bar-1</a:t>
                </a:r>
              </a:p>
            </p:txBody>
          </p:sp>
          <p:sp>
            <p:nvSpPr>
              <p:cNvPr id="103459" name="Text Box 35"/>
              <p:cNvSpPr txBox="1">
                <a:spLocks noChangeAspect="1" noChangeArrowheads="1"/>
              </p:cNvSpPr>
              <p:nvPr/>
            </p:nvSpPr>
            <p:spPr bwMode="auto">
              <a:xfrm>
                <a:off x="2301" y="2801"/>
                <a:ext cx="383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900" b="1">
                    <a:latin typeface="Verdana" panose="020B0604030504040204" pitchFamily="34" charset="0"/>
                  </a:rPr>
                  <a:t>Bar-4</a:t>
                </a:r>
              </a:p>
            </p:txBody>
          </p:sp>
          <p:grpSp>
            <p:nvGrpSpPr>
              <p:cNvPr id="103460" name="Group 36"/>
              <p:cNvGrpSpPr>
                <a:grpSpLocks noChangeAspect="1"/>
              </p:cNvGrpSpPr>
              <p:nvPr/>
            </p:nvGrpSpPr>
            <p:grpSpPr bwMode="auto">
              <a:xfrm>
                <a:off x="1336" y="2705"/>
                <a:ext cx="2024" cy="656"/>
                <a:chOff x="1686" y="3117"/>
                <a:chExt cx="3374" cy="1094"/>
              </a:xfrm>
            </p:grpSpPr>
            <p:grpSp>
              <p:nvGrpSpPr>
                <p:cNvPr id="103461" name="Group 37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3462" name="Oval 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63" name="Oval 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64" name="Oval 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465" name="Group 41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3466" name="Oval 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67" name="Oval 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68" name="Oval 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469" name="Group 45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3470" name="Oval 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71" name="Oval 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72" name="Oval 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473" name="Group 49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3474" name="Oval 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75" name="Oval 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76" name="Oval 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477" name="Group 53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3478" name="Oval 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79" name="Oval 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80" name="Oval 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481" name="Oval 57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482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483" name="Group 59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3484" name="Oval 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85" name="Oval 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86" name="Oval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487" name="Group 63"/>
              <p:cNvGrpSpPr>
                <a:grpSpLocks noChangeAspect="1"/>
              </p:cNvGrpSpPr>
              <p:nvPr/>
            </p:nvGrpSpPr>
            <p:grpSpPr bwMode="auto">
              <a:xfrm>
                <a:off x="1387" y="2548"/>
                <a:ext cx="2023" cy="656"/>
                <a:chOff x="1686" y="3117"/>
                <a:chExt cx="3374" cy="1094"/>
              </a:xfrm>
            </p:grpSpPr>
            <p:grpSp>
              <p:nvGrpSpPr>
                <p:cNvPr id="103488" name="Group 64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3489" name="Oval 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90" name="Oval 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91" name="Oval 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492" name="Group 68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3493" name="Oval 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94" name="Oval 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95" name="Oval 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496" name="Group 72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3497" name="Oval 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98" name="Oval 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499" name="Oval 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00" name="Group 76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3501" name="Oval 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02" name="Oval 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03" name="Oval 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04" name="Group 80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3505" name="Oval 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06" name="Oval 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07" name="Oval 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508" name="Oval 84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509" name="Oval 85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510" name="Group 86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3511" name="Oval 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12" name="Oval 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13" name="Oval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514" name="Group 90"/>
              <p:cNvGrpSpPr>
                <a:grpSpLocks noChangeAspect="1"/>
              </p:cNvGrpSpPr>
              <p:nvPr/>
            </p:nvGrpSpPr>
            <p:grpSpPr bwMode="auto">
              <a:xfrm>
                <a:off x="1439" y="2390"/>
                <a:ext cx="2024" cy="656"/>
                <a:chOff x="1686" y="3117"/>
                <a:chExt cx="3374" cy="1094"/>
              </a:xfrm>
            </p:grpSpPr>
            <p:grpSp>
              <p:nvGrpSpPr>
                <p:cNvPr id="103515" name="Group 91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3516" name="Oval 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17" name="Oval 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18" name="Oval 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19" name="Group 95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3520" name="Oval 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21" name="Oval 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22" name="Oval 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23" name="Group 99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3524" name="Oval 1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25" name="Oval 1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26" name="Oval 1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27" name="Group 103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3528" name="Oval 1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29" name="Oval 1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30" name="Oval 1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31" name="Group 107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3532" name="Oval 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33" name="Oval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34" name="Oval 1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535" name="Oval 111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536" name="Oval 112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537" name="Group 113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3538" name="Oval 1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39" name="Oval 1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40" name="Oval 1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541" name="Group 117"/>
              <p:cNvGrpSpPr>
                <a:grpSpLocks noChangeAspect="1"/>
              </p:cNvGrpSpPr>
              <p:nvPr/>
            </p:nvGrpSpPr>
            <p:grpSpPr bwMode="auto">
              <a:xfrm>
                <a:off x="1490" y="2235"/>
                <a:ext cx="2023" cy="656"/>
                <a:chOff x="1686" y="3117"/>
                <a:chExt cx="3374" cy="1094"/>
              </a:xfrm>
            </p:grpSpPr>
            <p:grpSp>
              <p:nvGrpSpPr>
                <p:cNvPr id="103542" name="Group 118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3543" name="Oval 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44" name="Oval 1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45" name="Oval 1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46" name="Group 122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3547" name="Oval 1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48" name="Oval 1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49" name="Oval 1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50" name="Group 126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3551" name="Oval 1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52" name="Oval 1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53" name="Oval 1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54" name="Group 130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3555" name="Oval 1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56" name="Oval 1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57" name="Oval 1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58" name="Group 134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3559" name="Oval 1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60" name="Oval 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61" name="Oval 1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562" name="Oval 138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563" name="Oval 139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564" name="Group 140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3565" name="Oval 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66" name="Oval 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67" name="Oval 1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568" name="Group 144"/>
              <p:cNvGrpSpPr>
                <a:grpSpLocks noChangeAspect="1"/>
              </p:cNvGrpSpPr>
              <p:nvPr/>
            </p:nvGrpSpPr>
            <p:grpSpPr bwMode="auto">
              <a:xfrm>
                <a:off x="1540" y="2076"/>
                <a:ext cx="2023" cy="657"/>
                <a:chOff x="1686" y="3117"/>
                <a:chExt cx="3374" cy="1094"/>
              </a:xfrm>
            </p:grpSpPr>
            <p:grpSp>
              <p:nvGrpSpPr>
                <p:cNvPr id="103569" name="Group 145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3570" name="Oval 1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71" name="Oval 1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72" name="Oval 1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73" name="Group 149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3574" name="Oval 1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75" name="Oval 1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76" name="Oval 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77" name="Group 153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3578" name="Oval 1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79" name="Oval 1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80" name="Oval 1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81" name="Group 157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3582" name="Oval 1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83" name="Oval 1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84" name="Oval 1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585" name="Group 161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3586" name="Oval 1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87" name="Oval 1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88" name="Oval 1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589" name="Oval 165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590" name="Oval 166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591" name="Group 167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3592" name="Oval 1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93" name="Oval 1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94" name="Oval 1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595" name="Group 171"/>
              <p:cNvGrpSpPr>
                <a:grpSpLocks noChangeAspect="1"/>
              </p:cNvGrpSpPr>
              <p:nvPr/>
            </p:nvGrpSpPr>
            <p:grpSpPr bwMode="auto">
              <a:xfrm>
                <a:off x="1591" y="1919"/>
                <a:ext cx="2023" cy="656"/>
                <a:chOff x="1686" y="3117"/>
                <a:chExt cx="3374" cy="1094"/>
              </a:xfrm>
            </p:grpSpPr>
            <p:grpSp>
              <p:nvGrpSpPr>
                <p:cNvPr id="103596" name="Group 172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3597" name="Oval 1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98" name="Oval 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599" name="Oval 1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00" name="Group 176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3601" name="Oval 1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02" name="Oval 1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03" name="Oval 1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04" name="Group 180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3605" name="Oval 1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06" name="Oval 1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07" name="Oval 1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08" name="Group 184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3609" name="Oval 1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10" name="Oval 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11" name="Oval 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12" name="Group 188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3613" name="Oval 1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14" name="Oval 1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15" name="Oval 1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616" name="Oval 192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617" name="Oval 193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618" name="Group 194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3619" name="Oval 1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20" name="Oval 1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21" name="Oval 1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622" name="Group 198"/>
              <p:cNvGrpSpPr>
                <a:grpSpLocks noChangeAspect="1"/>
              </p:cNvGrpSpPr>
              <p:nvPr/>
            </p:nvGrpSpPr>
            <p:grpSpPr bwMode="auto">
              <a:xfrm>
                <a:off x="1643" y="1763"/>
                <a:ext cx="2024" cy="656"/>
                <a:chOff x="1686" y="3117"/>
                <a:chExt cx="3374" cy="1094"/>
              </a:xfrm>
            </p:grpSpPr>
            <p:grpSp>
              <p:nvGrpSpPr>
                <p:cNvPr id="103623" name="Group 199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3624" name="Oval 2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25" name="Oval 2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26" name="Oval 2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27" name="Group 203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3628" name="Oval 2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29" name="Oval 2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30" name="Oval 2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31" name="Group 207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3632" name="Oval 2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33" name="Oval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34" name="Oval 2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35" name="Group 211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3636" name="Oval 2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37" name="Oval 2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38" name="Oval 2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39" name="Group 215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3640" name="Oval 2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41" name="Oval 2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42" name="Oval 2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643" name="Oval 219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644" name="Oval 220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645" name="Group 221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3646" name="Oval 2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47" name="Oval 2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48" name="Oval 2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649" name="Group 225"/>
              <p:cNvGrpSpPr>
                <a:grpSpLocks noChangeAspect="1"/>
              </p:cNvGrpSpPr>
              <p:nvPr/>
            </p:nvGrpSpPr>
            <p:grpSpPr bwMode="auto">
              <a:xfrm>
                <a:off x="1694" y="1604"/>
                <a:ext cx="2023" cy="657"/>
                <a:chOff x="1686" y="3117"/>
                <a:chExt cx="3374" cy="1094"/>
              </a:xfrm>
            </p:grpSpPr>
            <p:grpSp>
              <p:nvGrpSpPr>
                <p:cNvPr id="103650" name="Group 226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3651" name="Oval 2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52" name="Oval 2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53" name="Oval 2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54" name="Group 230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3655" name="Oval 2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56" name="Oval 2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57" name="Oval 2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58" name="Group 234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3659" name="Oval 2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60" name="Oval 2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61" name="Oval 2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62" name="Group 238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3663" name="Oval 2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64" name="Oval 2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65" name="Oval 2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66" name="Group 242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3667" name="Oval 2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68" name="Oval 2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69" name="Oval 2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670" name="Oval 246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671" name="Oval 247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672" name="Group 248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3673" name="Oval 2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74" name="Oval 2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75" name="Oval 2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676" name="Group 252"/>
              <p:cNvGrpSpPr>
                <a:grpSpLocks noChangeAspect="1"/>
              </p:cNvGrpSpPr>
              <p:nvPr/>
            </p:nvGrpSpPr>
            <p:grpSpPr bwMode="auto">
              <a:xfrm>
                <a:off x="1746" y="1449"/>
                <a:ext cx="2024" cy="656"/>
                <a:chOff x="1686" y="3117"/>
                <a:chExt cx="3374" cy="1094"/>
              </a:xfrm>
            </p:grpSpPr>
            <p:grpSp>
              <p:nvGrpSpPr>
                <p:cNvPr id="103677" name="Group 253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3678" name="Oval 2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79" name="Oval 2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80" name="Oval 2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81" name="Group 257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3682" name="Oval 2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83" name="Oval 2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84" name="Oval 2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85" name="Group 261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3686" name="Oval 2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87" name="Oval 2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88" name="Oval 2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89" name="Group 265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3690" name="Oval 2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91" name="Oval 2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92" name="Oval 2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693" name="Group 269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3694" name="Oval 2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95" name="Oval 2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696" name="Oval 2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697" name="Oval 273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698" name="Oval 274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699" name="Group 275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3700" name="Oval 2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01" name="Oval 2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02" name="Oval 2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703" name="Group 279"/>
              <p:cNvGrpSpPr>
                <a:grpSpLocks noChangeAspect="1"/>
              </p:cNvGrpSpPr>
              <p:nvPr/>
            </p:nvGrpSpPr>
            <p:grpSpPr bwMode="auto">
              <a:xfrm>
                <a:off x="1794" y="1290"/>
                <a:ext cx="2024" cy="656"/>
                <a:chOff x="1686" y="3117"/>
                <a:chExt cx="3374" cy="1094"/>
              </a:xfrm>
            </p:grpSpPr>
            <p:grpSp>
              <p:nvGrpSpPr>
                <p:cNvPr id="103704" name="Group 280"/>
                <p:cNvGrpSpPr>
                  <a:grpSpLocks noChangeAspect="1"/>
                </p:cNvGrpSpPr>
                <p:nvPr/>
              </p:nvGrpSpPr>
              <p:grpSpPr bwMode="auto">
                <a:xfrm>
                  <a:off x="2567" y="3398"/>
                  <a:ext cx="383" cy="143"/>
                  <a:chOff x="2568" y="3399"/>
                  <a:chExt cx="383" cy="143"/>
                </a:xfrm>
              </p:grpSpPr>
              <p:sp>
                <p:nvSpPr>
                  <p:cNvPr id="103705" name="Oval 2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06" name="Oval 2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07" name="Oval 2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708" name="Group 284"/>
                <p:cNvGrpSpPr>
                  <a:grpSpLocks noChangeAspect="1"/>
                </p:cNvGrpSpPr>
                <p:nvPr/>
              </p:nvGrpSpPr>
              <p:grpSpPr bwMode="auto">
                <a:xfrm>
                  <a:off x="3616" y="3731"/>
                  <a:ext cx="383" cy="143"/>
                  <a:chOff x="2568" y="3399"/>
                  <a:chExt cx="383" cy="143"/>
                </a:xfrm>
              </p:grpSpPr>
              <p:sp>
                <p:nvSpPr>
                  <p:cNvPr id="103709" name="Oval 2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10" name="Oval 2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11" name="Oval 2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712" name="Group 288"/>
                <p:cNvGrpSpPr>
                  <a:grpSpLocks noChangeAspect="1"/>
                </p:cNvGrpSpPr>
                <p:nvPr/>
              </p:nvGrpSpPr>
              <p:grpSpPr bwMode="auto">
                <a:xfrm>
                  <a:off x="3085" y="3560"/>
                  <a:ext cx="383" cy="143"/>
                  <a:chOff x="2568" y="3399"/>
                  <a:chExt cx="383" cy="143"/>
                </a:xfrm>
              </p:grpSpPr>
              <p:sp>
                <p:nvSpPr>
                  <p:cNvPr id="103713" name="Oval 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14" name="Oval 2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15" name="Oval 2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716" name="Group 292"/>
                <p:cNvGrpSpPr>
                  <a:grpSpLocks noChangeAspect="1"/>
                </p:cNvGrpSpPr>
                <p:nvPr/>
              </p:nvGrpSpPr>
              <p:grpSpPr bwMode="auto">
                <a:xfrm>
                  <a:off x="4158" y="3901"/>
                  <a:ext cx="383" cy="143"/>
                  <a:chOff x="2568" y="3399"/>
                  <a:chExt cx="383" cy="143"/>
                </a:xfrm>
              </p:grpSpPr>
              <p:sp>
                <p:nvSpPr>
                  <p:cNvPr id="103717" name="Oval 2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18" name="Oval 2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19" name="Oval 2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720" name="Group 296"/>
                <p:cNvGrpSpPr>
                  <a:grpSpLocks noChangeAspect="1"/>
                </p:cNvGrpSpPr>
                <p:nvPr/>
              </p:nvGrpSpPr>
              <p:grpSpPr bwMode="auto">
                <a:xfrm>
                  <a:off x="4677" y="4068"/>
                  <a:ext cx="383" cy="143"/>
                  <a:chOff x="2568" y="3399"/>
                  <a:chExt cx="383" cy="143"/>
                </a:xfrm>
              </p:grpSpPr>
              <p:sp>
                <p:nvSpPr>
                  <p:cNvPr id="103721" name="Oval 2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22" name="Oval 2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23" name="Oval 2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724" name="Oval 300"/>
                <p:cNvSpPr>
                  <a:spLocks noChangeAspect="1" noChangeArrowheads="1"/>
                </p:cNvSpPr>
                <p:nvPr/>
              </p:nvSpPr>
              <p:spPr bwMode="auto">
                <a:xfrm>
                  <a:off x="1686" y="3117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25" name="Oval 301"/>
                <p:cNvSpPr>
                  <a:spLocks noChangeAspect="1" noChangeArrowheads="1"/>
                </p:cNvSpPr>
                <p:nvPr/>
              </p:nvSpPr>
              <p:spPr bwMode="auto">
                <a:xfrm>
                  <a:off x="1860" y="3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3726" name="Group 302"/>
                <p:cNvGrpSpPr>
                  <a:grpSpLocks noChangeAspect="1"/>
                </p:cNvGrpSpPr>
                <p:nvPr/>
              </p:nvGrpSpPr>
              <p:grpSpPr bwMode="auto">
                <a:xfrm>
                  <a:off x="2034" y="3225"/>
                  <a:ext cx="383" cy="143"/>
                  <a:chOff x="2568" y="3399"/>
                  <a:chExt cx="383" cy="143"/>
                </a:xfrm>
              </p:grpSpPr>
              <p:sp>
                <p:nvSpPr>
                  <p:cNvPr id="103727" name="Oval 3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68" y="3399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28" name="Oval 3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42" y="3453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3729" name="Oval 3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16" y="3507"/>
                    <a:ext cx="35" cy="35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730" name="Group 306"/>
              <p:cNvGrpSpPr>
                <a:grpSpLocks noChangeAspect="1"/>
              </p:cNvGrpSpPr>
              <p:nvPr/>
            </p:nvGrpSpPr>
            <p:grpSpPr bwMode="auto">
              <a:xfrm>
                <a:off x="1978" y="1432"/>
                <a:ext cx="1606" cy="527"/>
                <a:chOff x="2756" y="998"/>
                <a:chExt cx="2678" cy="878"/>
              </a:xfrm>
            </p:grpSpPr>
            <p:sp>
              <p:nvSpPr>
                <p:cNvPr id="103731" name="Oval 307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32" name="Oval 308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33" name="Oval 309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34" name="Oval 310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35" name="Oval 311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36" name="Oval 312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3737" name="Group 313"/>
              <p:cNvGrpSpPr>
                <a:grpSpLocks noChangeAspect="1"/>
              </p:cNvGrpSpPr>
              <p:nvPr/>
            </p:nvGrpSpPr>
            <p:grpSpPr bwMode="auto">
              <a:xfrm>
                <a:off x="1928" y="1589"/>
                <a:ext cx="1605" cy="526"/>
                <a:chOff x="2756" y="998"/>
                <a:chExt cx="2678" cy="878"/>
              </a:xfrm>
            </p:grpSpPr>
            <p:sp>
              <p:nvSpPr>
                <p:cNvPr id="103738" name="Oval 314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39" name="Oval 315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40" name="Oval 316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41" name="Oval 317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42" name="Oval 318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43" name="Oval 319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3744" name="Group 320"/>
              <p:cNvGrpSpPr>
                <a:grpSpLocks noChangeAspect="1"/>
              </p:cNvGrpSpPr>
              <p:nvPr/>
            </p:nvGrpSpPr>
            <p:grpSpPr bwMode="auto">
              <a:xfrm>
                <a:off x="1874" y="1749"/>
                <a:ext cx="1605" cy="527"/>
                <a:chOff x="2756" y="998"/>
                <a:chExt cx="2678" cy="878"/>
              </a:xfrm>
            </p:grpSpPr>
            <p:sp>
              <p:nvSpPr>
                <p:cNvPr id="103745" name="Oval 321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46" name="Oval 322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47" name="Oval 323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48" name="Oval 324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49" name="Oval 325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50" name="Oval 326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3751" name="Group 327"/>
              <p:cNvGrpSpPr>
                <a:grpSpLocks noChangeAspect="1"/>
              </p:cNvGrpSpPr>
              <p:nvPr/>
            </p:nvGrpSpPr>
            <p:grpSpPr bwMode="auto">
              <a:xfrm>
                <a:off x="1825" y="1907"/>
                <a:ext cx="1606" cy="527"/>
                <a:chOff x="2756" y="998"/>
                <a:chExt cx="2678" cy="878"/>
              </a:xfrm>
            </p:grpSpPr>
            <p:sp>
              <p:nvSpPr>
                <p:cNvPr id="103752" name="Oval 328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53" name="Oval 329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54" name="Oval 330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55" name="Oval 331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56" name="Oval 332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57" name="Oval 333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3758" name="Group 334"/>
              <p:cNvGrpSpPr>
                <a:grpSpLocks noChangeAspect="1"/>
              </p:cNvGrpSpPr>
              <p:nvPr/>
            </p:nvGrpSpPr>
            <p:grpSpPr bwMode="auto">
              <a:xfrm>
                <a:off x="1775" y="2060"/>
                <a:ext cx="1606" cy="527"/>
                <a:chOff x="2756" y="998"/>
                <a:chExt cx="2678" cy="878"/>
              </a:xfrm>
            </p:grpSpPr>
            <p:sp>
              <p:nvSpPr>
                <p:cNvPr id="103759" name="Oval 335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60" name="Oval 336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61" name="Oval 337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62" name="Oval 338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63" name="Oval 339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64" name="Oval 340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3765" name="Group 341"/>
              <p:cNvGrpSpPr>
                <a:grpSpLocks noChangeAspect="1"/>
              </p:cNvGrpSpPr>
              <p:nvPr/>
            </p:nvGrpSpPr>
            <p:grpSpPr bwMode="auto">
              <a:xfrm>
                <a:off x="1723" y="2224"/>
                <a:ext cx="1605" cy="526"/>
                <a:chOff x="2756" y="998"/>
                <a:chExt cx="2678" cy="878"/>
              </a:xfrm>
            </p:grpSpPr>
            <p:sp>
              <p:nvSpPr>
                <p:cNvPr id="103766" name="Oval 342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67" name="Oval 343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68" name="Oval 344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69" name="Oval 345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70" name="Oval 346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71" name="Oval 347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3772" name="Group 348"/>
              <p:cNvGrpSpPr>
                <a:grpSpLocks noChangeAspect="1"/>
              </p:cNvGrpSpPr>
              <p:nvPr/>
            </p:nvGrpSpPr>
            <p:grpSpPr bwMode="auto">
              <a:xfrm>
                <a:off x="1674" y="2377"/>
                <a:ext cx="1606" cy="526"/>
                <a:chOff x="2756" y="998"/>
                <a:chExt cx="2678" cy="878"/>
              </a:xfrm>
            </p:grpSpPr>
            <p:sp>
              <p:nvSpPr>
                <p:cNvPr id="103773" name="Oval 349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74" name="Oval 350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75" name="Oval 351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76" name="Oval 352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77" name="Oval 353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78" name="Oval 354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3779" name="Group 355"/>
              <p:cNvGrpSpPr>
                <a:grpSpLocks noChangeAspect="1"/>
              </p:cNvGrpSpPr>
              <p:nvPr/>
            </p:nvGrpSpPr>
            <p:grpSpPr bwMode="auto">
              <a:xfrm>
                <a:off x="1570" y="2690"/>
                <a:ext cx="1605" cy="526"/>
                <a:chOff x="2756" y="998"/>
                <a:chExt cx="2678" cy="878"/>
              </a:xfrm>
            </p:grpSpPr>
            <p:sp>
              <p:nvSpPr>
                <p:cNvPr id="103780" name="Oval 356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81" name="Oval 357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82" name="Oval 358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83" name="Oval 359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84" name="Oval 360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85" name="Oval 361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3786" name="Group 362"/>
              <p:cNvGrpSpPr>
                <a:grpSpLocks noChangeAspect="1"/>
              </p:cNvGrpSpPr>
              <p:nvPr/>
            </p:nvGrpSpPr>
            <p:grpSpPr bwMode="auto">
              <a:xfrm>
                <a:off x="1519" y="2846"/>
                <a:ext cx="1606" cy="527"/>
                <a:chOff x="2756" y="998"/>
                <a:chExt cx="2678" cy="878"/>
              </a:xfrm>
            </p:grpSpPr>
            <p:sp>
              <p:nvSpPr>
                <p:cNvPr id="103787" name="Oval 363"/>
                <p:cNvSpPr>
                  <a:spLocks noChangeAspect="1" noChangeArrowheads="1"/>
                </p:cNvSpPr>
                <p:nvPr/>
              </p:nvSpPr>
              <p:spPr bwMode="auto">
                <a:xfrm>
                  <a:off x="3289" y="11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88" name="Oval 364"/>
                <p:cNvSpPr>
                  <a:spLocks noChangeAspect="1" noChangeArrowheads="1"/>
                </p:cNvSpPr>
                <p:nvPr/>
              </p:nvSpPr>
              <p:spPr bwMode="auto">
                <a:xfrm>
                  <a:off x="4338" y="1504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89" name="Oval 365"/>
                <p:cNvSpPr>
                  <a:spLocks noChangeAspect="1" noChangeArrowheads="1"/>
                </p:cNvSpPr>
                <p:nvPr/>
              </p:nvSpPr>
              <p:spPr bwMode="auto">
                <a:xfrm>
                  <a:off x="3807" y="1333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90" name="Oval 366"/>
                <p:cNvSpPr>
                  <a:spLocks noChangeAspect="1" noChangeArrowheads="1"/>
                </p:cNvSpPr>
                <p:nvPr/>
              </p:nvSpPr>
              <p:spPr bwMode="auto">
                <a:xfrm>
                  <a:off x="4877" y="167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91" name="Oval 367"/>
                <p:cNvSpPr>
                  <a:spLocks noChangeAspect="1" noChangeArrowheads="1"/>
                </p:cNvSpPr>
                <p:nvPr/>
              </p:nvSpPr>
              <p:spPr bwMode="auto">
                <a:xfrm>
                  <a:off x="5399" y="1841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792" name="Oval 368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998"/>
                  <a:ext cx="35" cy="3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3793" name="Group 369"/>
            <p:cNvGrpSpPr>
              <a:grpSpLocks/>
            </p:cNvGrpSpPr>
            <p:nvPr/>
          </p:nvGrpSpPr>
          <p:grpSpPr bwMode="auto">
            <a:xfrm>
              <a:off x="1916" y="1037"/>
              <a:ext cx="2540" cy="1647"/>
              <a:chOff x="1916" y="1037"/>
              <a:chExt cx="2540" cy="1647"/>
            </a:xfrm>
          </p:grpSpPr>
          <p:sp>
            <p:nvSpPr>
              <p:cNvPr id="103794" name="Text Box 370"/>
              <p:cNvSpPr txBox="1">
                <a:spLocks noChangeArrowheads="1"/>
              </p:cNvSpPr>
              <p:nvPr/>
            </p:nvSpPr>
            <p:spPr bwMode="auto">
              <a:xfrm rot="-4393831">
                <a:off x="3691" y="1390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1901</a:t>
                </a:r>
              </a:p>
            </p:txBody>
          </p:sp>
          <p:sp>
            <p:nvSpPr>
              <p:cNvPr id="103795" name="Text Box 371"/>
              <p:cNvSpPr txBox="1">
                <a:spLocks noChangeArrowheads="1"/>
              </p:cNvSpPr>
              <p:nvPr/>
            </p:nvSpPr>
            <p:spPr bwMode="auto">
              <a:xfrm rot="-4393831">
                <a:off x="3977" y="148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1931</a:t>
                </a:r>
              </a:p>
            </p:txBody>
          </p:sp>
          <p:sp>
            <p:nvSpPr>
              <p:cNvPr id="103796" name="Text Box 372"/>
              <p:cNvSpPr txBox="1">
                <a:spLocks noChangeArrowheads="1"/>
              </p:cNvSpPr>
              <p:nvPr/>
            </p:nvSpPr>
            <p:spPr bwMode="auto">
              <a:xfrm rot="-4393831">
                <a:off x="4256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1961</a:t>
                </a:r>
              </a:p>
            </p:txBody>
          </p:sp>
          <p:sp>
            <p:nvSpPr>
              <p:cNvPr id="103797" name="Text Box 373"/>
              <p:cNvSpPr txBox="1">
                <a:spLocks noChangeArrowheads="1"/>
              </p:cNvSpPr>
              <p:nvPr/>
            </p:nvSpPr>
            <p:spPr bwMode="auto">
              <a:xfrm rot="-4393831">
                <a:off x="3408" y="12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1871</a:t>
                </a:r>
              </a:p>
            </p:txBody>
          </p:sp>
          <p:sp>
            <p:nvSpPr>
              <p:cNvPr id="103798" name="Text Box 374"/>
              <p:cNvSpPr txBox="1">
                <a:spLocks noChangeArrowheads="1"/>
              </p:cNvSpPr>
              <p:nvPr/>
            </p:nvSpPr>
            <p:spPr bwMode="auto">
              <a:xfrm rot="-4393831">
                <a:off x="3135" y="1216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1841</a:t>
                </a:r>
              </a:p>
            </p:txBody>
          </p:sp>
          <p:sp>
            <p:nvSpPr>
              <p:cNvPr id="103799" name="Text Box 375"/>
              <p:cNvSpPr txBox="1">
                <a:spLocks noChangeArrowheads="1"/>
              </p:cNvSpPr>
              <p:nvPr/>
            </p:nvSpPr>
            <p:spPr bwMode="auto">
              <a:xfrm rot="-4393831">
                <a:off x="2848" y="1112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1811</a:t>
                </a:r>
              </a:p>
            </p:txBody>
          </p:sp>
          <p:sp>
            <p:nvSpPr>
              <p:cNvPr id="103800" name="Text Box 376"/>
              <p:cNvSpPr txBox="1">
                <a:spLocks noChangeArrowheads="1"/>
              </p:cNvSpPr>
              <p:nvPr/>
            </p:nvSpPr>
            <p:spPr bwMode="auto">
              <a:xfrm rot="-20593832">
                <a:off x="2228" y="15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3441</a:t>
                </a:r>
              </a:p>
            </p:txBody>
          </p:sp>
          <p:sp>
            <p:nvSpPr>
              <p:cNvPr id="103801" name="Text Box 377"/>
              <p:cNvSpPr txBox="1">
                <a:spLocks noChangeArrowheads="1"/>
              </p:cNvSpPr>
              <p:nvPr/>
            </p:nvSpPr>
            <p:spPr bwMode="auto">
              <a:xfrm rot="-20593832">
                <a:off x="2188" y="17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3401</a:t>
                </a:r>
              </a:p>
            </p:txBody>
          </p:sp>
          <p:sp>
            <p:nvSpPr>
              <p:cNvPr id="103802" name="Text Box 378"/>
              <p:cNvSpPr txBox="1">
                <a:spLocks noChangeArrowheads="1"/>
              </p:cNvSpPr>
              <p:nvPr/>
            </p:nvSpPr>
            <p:spPr bwMode="auto">
              <a:xfrm rot="-20593832">
                <a:off x="2318" y="1297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3521</a:t>
                </a:r>
              </a:p>
            </p:txBody>
          </p:sp>
          <p:sp>
            <p:nvSpPr>
              <p:cNvPr id="103803" name="Text Box 379"/>
              <p:cNvSpPr txBox="1">
                <a:spLocks noChangeArrowheads="1"/>
              </p:cNvSpPr>
              <p:nvPr/>
            </p:nvSpPr>
            <p:spPr bwMode="auto">
              <a:xfrm rot="-20593832">
                <a:off x="2272" y="14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3481</a:t>
                </a:r>
              </a:p>
            </p:txBody>
          </p:sp>
          <p:sp>
            <p:nvSpPr>
              <p:cNvPr id="103804" name="Text Box 380"/>
              <p:cNvSpPr txBox="1">
                <a:spLocks noChangeArrowheads="1"/>
              </p:cNvSpPr>
              <p:nvPr/>
            </p:nvSpPr>
            <p:spPr bwMode="auto">
              <a:xfrm rot="-20593832">
                <a:off x="2142" y="18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3361</a:t>
                </a:r>
              </a:p>
            </p:txBody>
          </p:sp>
          <p:sp>
            <p:nvSpPr>
              <p:cNvPr id="103805" name="Text Box 381"/>
              <p:cNvSpPr txBox="1">
                <a:spLocks noChangeArrowheads="1"/>
              </p:cNvSpPr>
              <p:nvPr/>
            </p:nvSpPr>
            <p:spPr bwMode="auto">
              <a:xfrm rot="-20593832">
                <a:off x="2094" y="199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3321</a:t>
                </a:r>
              </a:p>
            </p:txBody>
          </p:sp>
          <p:sp>
            <p:nvSpPr>
              <p:cNvPr id="103806" name="Text Box 382"/>
              <p:cNvSpPr txBox="1">
                <a:spLocks noChangeArrowheads="1"/>
              </p:cNvSpPr>
              <p:nvPr/>
            </p:nvSpPr>
            <p:spPr bwMode="auto">
              <a:xfrm rot="-20593832">
                <a:off x="2050" y="213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3281</a:t>
                </a:r>
              </a:p>
            </p:txBody>
          </p:sp>
          <p:sp>
            <p:nvSpPr>
              <p:cNvPr id="103807" name="Text Box 383"/>
              <p:cNvSpPr txBox="1">
                <a:spLocks noChangeArrowheads="1"/>
              </p:cNvSpPr>
              <p:nvPr/>
            </p:nvSpPr>
            <p:spPr bwMode="auto">
              <a:xfrm rot="-20593832">
                <a:off x="2008" y="227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3241</a:t>
                </a:r>
              </a:p>
            </p:txBody>
          </p:sp>
          <p:sp>
            <p:nvSpPr>
              <p:cNvPr id="103808" name="Text Box 384"/>
              <p:cNvSpPr txBox="1">
                <a:spLocks noChangeArrowheads="1"/>
              </p:cNvSpPr>
              <p:nvPr/>
            </p:nvSpPr>
            <p:spPr bwMode="auto">
              <a:xfrm rot="-20593832">
                <a:off x="1964" y="2421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3201</a:t>
                </a:r>
              </a:p>
            </p:txBody>
          </p:sp>
          <p:sp>
            <p:nvSpPr>
              <p:cNvPr id="103809" name="Text Box 385"/>
              <p:cNvSpPr txBox="1">
                <a:spLocks noChangeArrowheads="1"/>
              </p:cNvSpPr>
              <p:nvPr/>
            </p:nvSpPr>
            <p:spPr bwMode="auto">
              <a:xfrm rot="-20593832">
                <a:off x="1916" y="2559"/>
                <a:ext cx="276" cy="1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700" b="1">
                    <a:latin typeface="Verdana" panose="020B0604030504040204" pitchFamily="34" charset="0"/>
                  </a:rPr>
                  <a:t>3161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451963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31385</TotalTime>
  <Words>289</Words>
  <Application>Microsoft Macintosh PowerPoint</Application>
  <PresentationFormat>On-screen Show (4:3)</PresentationFormat>
  <Paragraphs>175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Exercise 32a: Detailed Stratigraphy</vt:lpstr>
      <vt:lpstr>Basemap</vt:lpstr>
      <vt:lpstr>TOL-2 Horizon</vt:lpstr>
      <vt:lpstr>Top Course Clastics - TCC</vt:lpstr>
      <vt:lpstr>Gold Horizon</vt:lpstr>
      <vt:lpstr>Green Horizon</vt:lpstr>
      <vt:lpstr>Pink Horizon</vt:lpstr>
      <vt:lpstr>Magenta Horizon</vt:lpstr>
      <vt:lpstr>Cobalt Blue Horizon</vt:lpstr>
      <vt:lpstr>Exercise 32a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259</cp:revision>
  <cp:lastPrinted>2001-11-26T19:56:19Z</cp:lastPrinted>
  <dcterms:created xsi:type="dcterms:W3CDTF">2001-11-20T13:29:42Z</dcterms:created>
  <dcterms:modified xsi:type="dcterms:W3CDTF">2017-07-17T20:47:38Z</dcterms:modified>
</cp:coreProperties>
</file>