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51" r:id="rId2"/>
    <p:sldId id="376" r:id="rId3"/>
    <p:sldId id="377" r:id="rId4"/>
    <p:sldId id="378" r:id="rId5"/>
    <p:sldId id="379" r:id="rId6"/>
    <p:sldId id="380" r:id="rId7"/>
    <p:sldId id="381" r:id="rId8"/>
    <p:sldId id="382" r:id="rId9"/>
    <p:sldId id="383" r:id="rId10"/>
    <p:sldId id="384" r:id="rId11"/>
    <p:sldId id="385" r:id="rId12"/>
    <p:sldId id="367" r:id="rId13"/>
  </p:sldIdLst>
  <p:sldSz cx="9144000" cy="6858000" type="screen4x3"/>
  <p:notesSz cx="9271000" cy="6985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3744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200">
          <p15:clr>
            <a:srgbClr val="A4A3A4"/>
          </p15:clr>
        </p15:guide>
        <p15:guide id="2" pos="292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  <a:srgbClr val="003300"/>
    <a:srgbClr val="FFE393"/>
    <a:srgbClr val="FF33CC"/>
    <a:srgbClr val="CC6600"/>
    <a:srgbClr val="000000"/>
    <a:srgbClr val="B88800"/>
    <a:srgbClr val="FF9900"/>
    <a:srgbClr val="B2B2B2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4155" autoAdjust="0"/>
  </p:normalViewPr>
  <p:slideViewPr>
    <p:cSldViewPr snapToGrid="0">
      <p:cViewPr varScale="1">
        <p:scale>
          <a:sx n="122" d="100"/>
          <a:sy n="122" d="100"/>
        </p:scale>
        <p:origin x="-696" y="-96"/>
      </p:cViewPr>
      <p:guideLst>
        <p:guide orient="horz" pos="3744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>
        <p:scale>
          <a:sx n="75" d="100"/>
          <a:sy n="75" d="100"/>
        </p:scale>
        <p:origin x="-702" y="1926"/>
      </p:cViewPr>
      <p:guideLst>
        <p:guide orient="horz" pos="2200"/>
        <p:guide pos="292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notesMaster" Target="notesMasters/notesMaster1.xml"/><Relationship Id="rId15" Type="http://schemas.openxmlformats.org/officeDocument/2006/relationships/handoutMaster" Target="handoutMasters/handoutMaster1.xml"/><Relationship Id="rId16" Type="http://schemas.openxmlformats.org/officeDocument/2006/relationships/printerSettings" Target="printerSettings/printerSettings1.bin"/><Relationship Id="rId17" Type="http://schemas.openxmlformats.org/officeDocument/2006/relationships/presProps" Target="presProps.xml"/><Relationship Id="rId18" Type="http://schemas.openxmlformats.org/officeDocument/2006/relationships/viewProps" Target="viewProps.xml"/><Relationship Id="rId1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016375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dirty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251450" y="0"/>
            <a:ext cx="4017963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dirty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6634163"/>
            <a:ext cx="4016375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dirty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251450" y="6634163"/>
            <a:ext cx="4017963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ED126124-6225-4D82-821B-3C6D5B1A90C7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17373963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016375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dirty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251450" y="0"/>
            <a:ext cx="4017963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dirty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229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2889250" y="523875"/>
            <a:ext cx="3492500" cy="26193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7100" y="3317875"/>
            <a:ext cx="7416800" cy="3143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89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634163"/>
            <a:ext cx="4016375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dirty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89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251450" y="6634163"/>
            <a:ext cx="4017963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2E422526-325E-46F5-AA39-018A26C9CB84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53611800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E5F8E84B-B73E-4D31-884F-4B9D1823057F}" type="slidenum">
              <a:rPr lang="en-US" altLang="en-US" smtClean="0"/>
              <a:pPr/>
              <a:t>1</a:t>
            </a:fld>
            <a:endParaRPr lang="en-US" altLang="en-US" dirty="0" smtClean="0"/>
          </a:p>
        </p:txBody>
      </p:sp>
      <p:sp>
        <p:nvSpPr>
          <p:cNvPr id="133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en-US" altLang="en-US" dirty="0" smtClean="0"/>
              <a:t>A </a:t>
            </a:r>
            <a:r>
              <a:rPr lang="en-US" altLang="en-US" dirty="0" smtClean="0"/>
              <a:t>review of exercise 32b.</a:t>
            </a:r>
            <a:r>
              <a:rPr lang="en-US" dirty="0" smtClean="0"/>
              <a:t>  </a:t>
            </a:r>
          </a:p>
          <a:p>
            <a:endParaRPr lang="en-US" altLang="en-US" dirty="0" smtClean="0"/>
          </a:p>
          <a:p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255424296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Background to </a:t>
            </a:r>
            <a:r>
              <a:rPr lang="en-US" dirty="0" smtClean="0"/>
              <a:t>the exercise</a:t>
            </a:r>
            <a:r>
              <a:rPr lang="en-US" dirty="0" smtClean="0"/>
              <a:t>.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546FEB-ECF4-4B47-8222-7BD374DE7D96}" type="slidenum">
              <a:rPr lang="en-US" altLang="en-US" smtClean="0"/>
              <a:pPr>
                <a:defRPr/>
              </a:pPr>
              <a:t>2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7470599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546FEB-ECF4-4B47-8222-7BD374DE7D96}" type="slidenum">
              <a:rPr lang="en-US" altLang="en-US" smtClean="0"/>
              <a:pPr>
                <a:defRPr/>
              </a:pPr>
              <a:t>12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7752107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theme" Target="../theme/theme1.xml"/><Relationship Id="rId5" Type="http://schemas.openxmlformats.org/officeDocument/2006/relationships/image" Target="../media/image1.png"/><Relationship Id="rId6" Type="http://schemas.openxmlformats.org/officeDocument/2006/relationships/image" Target="../media/image2.png"/><Relationship Id="rId7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5FDE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"/>
          <p:cNvPicPr>
            <a:picLocks noChangeAspect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304800"/>
            <a:ext cx="77724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76263" y="1520825"/>
            <a:ext cx="7772400" cy="3694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9" name="Line 12"/>
          <p:cNvSpPr>
            <a:spLocks noChangeShapeType="1"/>
          </p:cNvSpPr>
          <p:nvPr/>
        </p:nvSpPr>
        <p:spPr bwMode="auto">
          <a:xfrm>
            <a:off x="130175" y="822325"/>
            <a:ext cx="8737600" cy="0"/>
          </a:xfrm>
          <a:prstGeom prst="line">
            <a:avLst/>
          </a:prstGeom>
          <a:noFill/>
          <a:ln w="28575" cmpd="thickThin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6" name="Slide Number Placeholder 4"/>
          <p:cNvSpPr txBox="1">
            <a:spLocks noGrp="1"/>
          </p:cNvSpPr>
          <p:nvPr userDrawn="1"/>
        </p:nvSpPr>
        <p:spPr bwMode="auto">
          <a:xfrm>
            <a:off x="7953375" y="6429375"/>
            <a:ext cx="792163" cy="341313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/>
          <a:p>
            <a:pPr algn="r" eaLnBrk="1" hangingPunct="1">
              <a:defRPr/>
            </a:pPr>
            <a:fld id="{80A2B64D-ED12-48E9-A1EA-8013731CE1D1}" type="slidenum">
              <a:rPr lang="en-US" altLang="en-US" sz="1100">
                <a:solidFill>
                  <a:srgbClr val="F2F2F2"/>
                </a:solidFill>
                <a:latin typeface="Verdana" pitchFamily="34" charset="0"/>
              </a:rPr>
              <a:pPr algn="r" eaLnBrk="1" hangingPunct="1">
                <a:defRPr/>
              </a:pPr>
              <a:t>‹#›</a:t>
            </a:fld>
            <a:endParaRPr lang="en-US" altLang="en-US" sz="1100" dirty="0">
              <a:solidFill>
                <a:srgbClr val="F2F2F2"/>
              </a:solidFill>
              <a:latin typeface="Verdana" pitchFamily="34" charset="0"/>
            </a:endParaRPr>
          </a:p>
        </p:txBody>
      </p:sp>
      <p:pic>
        <p:nvPicPr>
          <p:cNvPr id="1031" name="Picture 2"/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001000" y="219075"/>
            <a:ext cx="1104900" cy="414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2" name="Picture 7"/>
          <p:cNvPicPr>
            <a:picLocks noChangeAspect="1" noChangeArrowheads="1"/>
          </p:cNvPicPr>
          <p:nvPr userDrawn="1"/>
        </p:nvPicPr>
        <p:blipFill>
          <a:blip r:embed="rId7" cstate="print"/>
          <a:srcRect l="13528" t="-7864" r="11754"/>
          <a:stretch>
            <a:fillRect/>
          </a:stretch>
        </p:blipFill>
        <p:spPr bwMode="auto">
          <a:xfrm>
            <a:off x="3132138" y="6513513"/>
            <a:ext cx="2941637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Slide Number Placeholder 4"/>
          <p:cNvSpPr txBox="1">
            <a:spLocks noGrp="1"/>
          </p:cNvSpPr>
          <p:nvPr userDrawn="1"/>
        </p:nvSpPr>
        <p:spPr bwMode="auto">
          <a:xfrm>
            <a:off x="8313738" y="6513513"/>
            <a:ext cx="792162" cy="341312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/>
          <a:p>
            <a:pPr eaLnBrk="1" hangingPunct="1">
              <a:defRPr/>
            </a:pPr>
            <a:fld id="{643CCC50-D6B1-4713-9AFA-05652653C060}" type="slidenum">
              <a:rPr lang="en-US" altLang="en-US" sz="1100">
                <a:latin typeface="Verdana" pitchFamily="34" charset="0"/>
              </a:rPr>
              <a:pPr eaLnBrk="1" hangingPunct="1">
                <a:defRPr/>
              </a:pPr>
              <a:t>‹#›</a:t>
            </a:fld>
            <a:endParaRPr lang="en-US" altLang="en-US" sz="1100" dirty="0">
              <a:latin typeface="Verdana" pitchFamily="34" charset="0"/>
            </a:endParaRPr>
          </a:p>
        </p:txBody>
      </p:sp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52388" y="6513513"/>
            <a:ext cx="1127125" cy="260350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defRPr/>
            </a:pPr>
            <a:r>
              <a:rPr lang="en-US" altLang="en-US" sz="11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FWSchroeder</a:t>
            </a:r>
          </a:p>
        </p:txBody>
      </p:sp>
      <p:sp>
        <p:nvSpPr>
          <p:cNvPr id="1035" name="Line 12"/>
          <p:cNvSpPr>
            <a:spLocks noChangeShapeType="1"/>
          </p:cNvSpPr>
          <p:nvPr userDrawn="1"/>
        </p:nvSpPr>
        <p:spPr bwMode="auto">
          <a:xfrm>
            <a:off x="130175" y="6489700"/>
            <a:ext cx="8807450" cy="15875"/>
          </a:xfrm>
          <a:prstGeom prst="line">
            <a:avLst/>
          </a:prstGeom>
          <a:noFill/>
          <a:ln w="28575" cmpd="thickThin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3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4"/>
          <p:cNvSpPr>
            <a:spLocks noGrp="1" noChangeArrowheads="1"/>
          </p:cNvSpPr>
          <p:nvPr>
            <p:ph type="title"/>
          </p:nvPr>
        </p:nvSpPr>
        <p:spPr>
          <a:xfrm>
            <a:off x="228599" y="304800"/>
            <a:ext cx="8251371" cy="381000"/>
          </a:xfrm>
        </p:spPr>
        <p:txBody>
          <a:bodyPr/>
          <a:lstStyle/>
          <a:p>
            <a:r>
              <a:rPr lang="en-US" altLang="en-US" dirty="0" smtClean="0"/>
              <a:t>Exercise 32b: Design &amp; Place a Platform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268014" y="1501378"/>
            <a:ext cx="304892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latin typeface="Comic Sans MS" pitchFamily="66" charset="0"/>
              </a:rPr>
              <a:t>Design &amp; Place a Platform</a:t>
            </a:r>
            <a:endParaRPr lang="en-US" sz="4400" dirty="0">
              <a:latin typeface="Comic Sans MS" pitchFamily="66" charset="0"/>
            </a:endParaRPr>
          </a:p>
        </p:txBody>
      </p:sp>
      <p:sp>
        <p:nvSpPr>
          <p:cNvPr id="23" name="Text Box 5"/>
          <p:cNvSpPr txBox="1">
            <a:spLocks noChangeArrowheads="1"/>
          </p:cNvSpPr>
          <p:nvPr/>
        </p:nvSpPr>
        <p:spPr bwMode="auto">
          <a:xfrm>
            <a:off x="451425" y="4793919"/>
            <a:ext cx="8395691" cy="15081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95000"/>
              </a:lnSpc>
              <a:spcBef>
                <a:spcPct val="30000"/>
              </a:spcBef>
            </a:pPr>
            <a:r>
              <a:rPr lang="en-US" sz="2000" b="1" dirty="0">
                <a:solidFill>
                  <a:srgbClr val="0033CC"/>
                </a:solidFill>
                <a:latin typeface="Verdana" pitchFamily="34" charset="0"/>
              </a:rPr>
              <a:t>Your Task:</a:t>
            </a:r>
          </a:p>
          <a:p>
            <a:pPr>
              <a:lnSpc>
                <a:spcPct val="95000"/>
              </a:lnSpc>
              <a:spcBef>
                <a:spcPct val="30000"/>
              </a:spcBef>
            </a:pPr>
            <a:endParaRPr lang="en-US" sz="800" b="1" dirty="0">
              <a:latin typeface="Verdana" pitchFamily="34" charset="0"/>
            </a:endParaRPr>
          </a:p>
          <a:p>
            <a:pPr marL="690563" lvl="1" indent="-233363">
              <a:lnSpc>
                <a:spcPct val="95000"/>
              </a:lnSpc>
              <a:spcBef>
                <a:spcPct val="30000"/>
              </a:spcBef>
              <a:buFontTx/>
              <a:buChar char="•"/>
            </a:pPr>
            <a:r>
              <a:rPr lang="en-US" altLang="en-US" sz="2000" dirty="0">
                <a:latin typeface="Verdana" panose="020B0604030504040204" pitchFamily="34" charset="0"/>
              </a:rPr>
              <a:t>Use a HC-pore thickness map to answer four </a:t>
            </a:r>
            <a:r>
              <a:rPr lang="en-US" altLang="en-US" sz="2000" dirty="0" smtClean="0">
                <a:latin typeface="Verdana" panose="020B0604030504040204" pitchFamily="34" charset="0"/>
              </a:rPr>
              <a:t>(4) early </a:t>
            </a:r>
            <a:r>
              <a:rPr lang="en-US" altLang="en-US" sz="2000" dirty="0">
                <a:latin typeface="Verdana" panose="020B0604030504040204" pitchFamily="34" charset="0"/>
              </a:rPr>
              <a:t>development questions based on some simple economic factors.</a:t>
            </a:r>
          </a:p>
        </p:txBody>
      </p:sp>
      <p:grpSp>
        <p:nvGrpSpPr>
          <p:cNvPr id="17" name="Group 16"/>
          <p:cNvGrpSpPr/>
          <p:nvPr/>
        </p:nvGrpSpPr>
        <p:grpSpPr>
          <a:xfrm>
            <a:off x="3011626" y="1493405"/>
            <a:ext cx="5906524" cy="3192260"/>
            <a:chOff x="501650" y="1733550"/>
            <a:chExt cx="8334375" cy="4504425"/>
          </a:xfrm>
        </p:grpSpPr>
        <p:pic>
          <p:nvPicPr>
            <p:cNvPr id="18" name="Picture 9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165" t="30359" r="14545" b="22188"/>
            <a:stretch>
              <a:fillRect/>
            </a:stretch>
          </p:blipFill>
          <p:spPr bwMode="auto">
            <a:xfrm>
              <a:off x="523875" y="1733550"/>
              <a:ext cx="8201025" cy="3976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" name="Freeform 80"/>
            <p:cNvSpPr>
              <a:spLocks noChangeAspect="1"/>
            </p:cNvSpPr>
            <p:nvPr/>
          </p:nvSpPr>
          <p:spPr bwMode="auto">
            <a:xfrm rot="16200000">
              <a:off x="3240088" y="3992562"/>
              <a:ext cx="298450" cy="447675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28575" cmpd="sng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600" dirty="0"/>
            </a:p>
          </p:txBody>
        </p:sp>
        <p:sp>
          <p:nvSpPr>
            <p:cNvPr id="20" name="Freeform 81"/>
            <p:cNvSpPr>
              <a:spLocks noChangeAspect="1"/>
            </p:cNvSpPr>
            <p:nvPr/>
          </p:nvSpPr>
          <p:spPr bwMode="auto">
            <a:xfrm rot="16200000">
              <a:off x="3240088" y="4294187"/>
              <a:ext cx="298450" cy="447675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28575" cmpd="sng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600" dirty="0"/>
            </a:p>
          </p:txBody>
        </p:sp>
        <p:sp>
          <p:nvSpPr>
            <p:cNvPr id="21" name="Freeform 82"/>
            <p:cNvSpPr>
              <a:spLocks noChangeAspect="1"/>
            </p:cNvSpPr>
            <p:nvPr/>
          </p:nvSpPr>
          <p:spPr bwMode="auto">
            <a:xfrm rot="16200000">
              <a:off x="3240882" y="3691731"/>
              <a:ext cx="296862" cy="447675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28575" cmpd="sng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600" dirty="0"/>
            </a:p>
          </p:txBody>
        </p:sp>
        <p:sp>
          <p:nvSpPr>
            <p:cNvPr id="24" name="Freeform 83"/>
            <p:cNvSpPr>
              <a:spLocks noChangeAspect="1"/>
            </p:cNvSpPr>
            <p:nvPr/>
          </p:nvSpPr>
          <p:spPr bwMode="auto">
            <a:xfrm rot="16200000">
              <a:off x="3240881" y="4896644"/>
              <a:ext cx="296863" cy="447675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28575" cmpd="sng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600" dirty="0"/>
            </a:p>
          </p:txBody>
        </p:sp>
        <p:sp>
          <p:nvSpPr>
            <p:cNvPr id="25" name="Freeform 84"/>
            <p:cNvSpPr>
              <a:spLocks noChangeAspect="1"/>
            </p:cNvSpPr>
            <p:nvPr/>
          </p:nvSpPr>
          <p:spPr bwMode="auto">
            <a:xfrm rot="16200000">
              <a:off x="3240881" y="4595019"/>
              <a:ext cx="296863" cy="447675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28575" cmpd="sng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600" dirty="0"/>
            </a:p>
          </p:txBody>
        </p:sp>
        <p:sp>
          <p:nvSpPr>
            <p:cNvPr id="26" name="Freeform 96"/>
            <p:cNvSpPr>
              <a:spLocks noChangeAspect="1"/>
            </p:cNvSpPr>
            <p:nvPr/>
          </p:nvSpPr>
          <p:spPr bwMode="auto">
            <a:xfrm rot="16200000">
              <a:off x="2907507" y="4147343"/>
              <a:ext cx="298450" cy="449263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28575" cmpd="sng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600" dirty="0"/>
            </a:p>
          </p:txBody>
        </p:sp>
        <p:sp>
          <p:nvSpPr>
            <p:cNvPr id="27" name="Freeform 97"/>
            <p:cNvSpPr>
              <a:spLocks noChangeAspect="1"/>
            </p:cNvSpPr>
            <p:nvPr/>
          </p:nvSpPr>
          <p:spPr bwMode="auto">
            <a:xfrm rot="16200000">
              <a:off x="2907507" y="4448968"/>
              <a:ext cx="298450" cy="449263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28575" cmpd="sng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600" dirty="0"/>
            </a:p>
          </p:txBody>
        </p:sp>
        <p:sp>
          <p:nvSpPr>
            <p:cNvPr id="28" name="Freeform 98"/>
            <p:cNvSpPr>
              <a:spLocks noChangeAspect="1"/>
            </p:cNvSpPr>
            <p:nvPr/>
          </p:nvSpPr>
          <p:spPr bwMode="auto">
            <a:xfrm rot="16200000">
              <a:off x="2908301" y="3846512"/>
              <a:ext cx="296862" cy="449263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28575" cmpd="sng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600" dirty="0"/>
            </a:p>
          </p:txBody>
        </p:sp>
        <p:sp>
          <p:nvSpPr>
            <p:cNvPr id="29" name="Freeform 100"/>
            <p:cNvSpPr>
              <a:spLocks noChangeAspect="1"/>
            </p:cNvSpPr>
            <p:nvPr/>
          </p:nvSpPr>
          <p:spPr bwMode="auto">
            <a:xfrm rot="16200000">
              <a:off x="2908300" y="4749800"/>
              <a:ext cx="296863" cy="449263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28575" cmpd="sng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600" dirty="0"/>
            </a:p>
          </p:txBody>
        </p:sp>
        <p:sp>
          <p:nvSpPr>
            <p:cNvPr id="30" name="Freeform 113"/>
            <p:cNvSpPr>
              <a:spLocks noChangeAspect="1"/>
            </p:cNvSpPr>
            <p:nvPr/>
          </p:nvSpPr>
          <p:spPr bwMode="auto">
            <a:xfrm rot="16200000">
              <a:off x="3906044" y="3982244"/>
              <a:ext cx="296863" cy="447675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28575" cmpd="sng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600" dirty="0"/>
            </a:p>
          </p:txBody>
        </p:sp>
        <p:sp>
          <p:nvSpPr>
            <p:cNvPr id="31" name="Freeform 114"/>
            <p:cNvSpPr>
              <a:spLocks noChangeAspect="1"/>
            </p:cNvSpPr>
            <p:nvPr/>
          </p:nvSpPr>
          <p:spPr bwMode="auto">
            <a:xfrm rot="16200000">
              <a:off x="3905251" y="4283075"/>
              <a:ext cx="298450" cy="447675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28575" cmpd="sng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600" dirty="0"/>
            </a:p>
          </p:txBody>
        </p:sp>
        <p:sp>
          <p:nvSpPr>
            <p:cNvPr id="32" name="Freeform 115"/>
            <p:cNvSpPr>
              <a:spLocks noChangeAspect="1"/>
            </p:cNvSpPr>
            <p:nvPr/>
          </p:nvSpPr>
          <p:spPr bwMode="auto">
            <a:xfrm rot="16200000">
              <a:off x="3906044" y="3680619"/>
              <a:ext cx="296863" cy="447675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28575" cmpd="sng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600" dirty="0"/>
            </a:p>
          </p:txBody>
        </p:sp>
        <p:sp>
          <p:nvSpPr>
            <p:cNvPr id="33" name="Freeform 117"/>
            <p:cNvSpPr>
              <a:spLocks noChangeAspect="1"/>
            </p:cNvSpPr>
            <p:nvPr/>
          </p:nvSpPr>
          <p:spPr bwMode="auto">
            <a:xfrm rot="16200000">
              <a:off x="3905251" y="4584700"/>
              <a:ext cx="298450" cy="447675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28575" cmpd="sng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600" dirty="0"/>
            </a:p>
          </p:txBody>
        </p:sp>
        <p:sp>
          <p:nvSpPr>
            <p:cNvPr id="34" name="Freeform 119"/>
            <p:cNvSpPr>
              <a:spLocks noChangeAspect="1"/>
            </p:cNvSpPr>
            <p:nvPr/>
          </p:nvSpPr>
          <p:spPr bwMode="auto">
            <a:xfrm rot="16200000">
              <a:off x="3905251" y="3379787"/>
              <a:ext cx="298450" cy="447675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28575" cmpd="sng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600" dirty="0"/>
            </a:p>
          </p:txBody>
        </p:sp>
        <p:sp>
          <p:nvSpPr>
            <p:cNvPr id="35" name="Freeform 129"/>
            <p:cNvSpPr>
              <a:spLocks noChangeAspect="1"/>
            </p:cNvSpPr>
            <p:nvPr/>
          </p:nvSpPr>
          <p:spPr bwMode="auto">
            <a:xfrm rot="16200000">
              <a:off x="3573463" y="4138612"/>
              <a:ext cx="298450" cy="447675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28575" cmpd="sng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600" dirty="0"/>
            </a:p>
          </p:txBody>
        </p:sp>
        <p:sp>
          <p:nvSpPr>
            <p:cNvPr id="36" name="Freeform 130"/>
            <p:cNvSpPr>
              <a:spLocks noChangeAspect="1"/>
            </p:cNvSpPr>
            <p:nvPr/>
          </p:nvSpPr>
          <p:spPr bwMode="auto">
            <a:xfrm rot="16200000">
              <a:off x="3573463" y="4438650"/>
              <a:ext cx="298450" cy="447675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28575" cmpd="sng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600" dirty="0"/>
            </a:p>
          </p:txBody>
        </p:sp>
        <p:sp>
          <p:nvSpPr>
            <p:cNvPr id="37" name="Freeform 131"/>
            <p:cNvSpPr>
              <a:spLocks noChangeAspect="1"/>
            </p:cNvSpPr>
            <p:nvPr/>
          </p:nvSpPr>
          <p:spPr bwMode="auto">
            <a:xfrm rot="16200000">
              <a:off x="3573463" y="3836987"/>
              <a:ext cx="298450" cy="447675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28575" cmpd="sng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600" dirty="0"/>
            </a:p>
          </p:txBody>
        </p:sp>
        <p:sp>
          <p:nvSpPr>
            <p:cNvPr id="38" name="Freeform 133"/>
            <p:cNvSpPr>
              <a:spLocks noChangeAspect="1"/>
            </p:cNvSpPr>
            <p:nvPr/>
          </p:nvSpPr>
          <p:spPr bwMode="auto">
            <a:xfrm rot="16200000">
              <a:off x="3573463" y="4740275"/>
              <a:ext cx="298450" cy="447675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28575" cmpd="sng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600" dirty="0"/>
            </a:p>
          </p:txBody>
        </p:sp>
        <p:sp>
          <p:nvSpPr>
            <p:cNvPr id="39" name="Freeform 135"/>
            <p:cNvSpPr>
              <a:spLocks noChangeAspect="1"/>
            </p:cNvSpPr>
            <p:nvPr/>
          </p:nvSpPr>
          <p:spPr bwMode="auto">
            <a:xfrm rot="16200000">
              <a:off x="3574257" y="3536156"/>
              <a:ext cx="296862" cy="447675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28575" cmpd="sng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600" dirty="0"/>
            </a:p>
          </p:txBody>
        </p:sp>
        <p:sp>
          <p:nvSpPr>
            <p:cNvPr id="40" name="Freeform 29"/>
            <p:cNvSpPr>
              <a:spLocks noChangeAspect="1"/>
            </p:cNvSpPr>
            <p:nvPr/>
          </p:nvSpPr>
          <p:spPr bwMode="auto">
            <a:xfrm rot="16200000">
              <a:off x="2574132" y="4601368"/>
              <a:ext cx="298450" cy="449263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28575" cmpd="sng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600" dirty="0"/>
            </a:p>
          </p:txBody>
        </p:sp>
        <p:sp>
          <p:nvSpPr>
            <p:cNvPr id="41" name="Freeform 30"/>
            <p:cNvSpPr>
              <a:spLocks noChangeAspect="1"/>
            </p:cNvSpPr>
            <p:nvPr/>
          </p:nvSpPr>
          <p:spPr bwMode="auto">
            <a:xfrm rot="16200000">
              <a:off x="2574925" y="4902200"/>
              <a:ext cx="296863" cy="449263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28575" cmpd="sng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600" dirty="0"/>
            </a:p>
          </p:txBody>
        </p:sp>
        <p:sp>
          <p:nvSpPr>
            <p:cNvPr id="42" name="Freeform 31"/>
            <p:cNvSpPr>
              <a:spLocks noChangeAspect="1"/>
            </p:cNvSpPr>
            <p:nvPr/>
          </p:nvSpPr>
          <p:spPr bwMode="auto">
            <a:xfrm rot="16200000">
              <a:off x="2574132" y="4299743"/>
              <a:ext cx="298450" cy="449263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28575" cmpd="sng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600" dirty="0"/>
            </a:p>
          </p:txBody>
        </p:sp>
        <p:sp>
          <p:nvSpPr>
            <p:cNvPr id="43" name="Freeform 35"/>
            <p:cNvSpPr>
              <a:spLocks noChangeAspect="1"/>
            </p:cNvSpPr>
            <p:nvPr/>
          </p:nvSpPr>
          <p:spPr bwMode="auto">
            <a:xfrm rot="16200000">
              <a:off x="2574132" y="3999706"/>
              <a:ext cx="298450" cy="449263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28575" cmpd="sng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600" dirty="0"/>
            </a:p>
          </p:txBody>
        </p:sp>
        <p:sp>
          <p:nvSpPr>
            <p:cNvPr id="44" name="Freeform 179"/>
            <p:cNvSpPr>
              <a:spLocks noChangeAspect="1"/>
            </p:cNvSpPr>
            <p:nvPr/>
          </p:nvSpPr>
          <p:spPr bwMode="auto">
            <a:xfrm rot="16200000">
              <a:off x="908844" y="4482307"/>
              <a:ext cx="298450" cy="449262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28575" cmpd="sng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600" dirty="0"/>
            </a:p>
          </p:txBody>
        </p:sp>
        <p:sp>
          <p:nvSpPr>
            <p:cNvPr id="45" name="Freeform 180"/>
            <p:cNvSpPr>
              <a:spLocks noChangeAspect="1"/>
            </p:cNvSpPr>
            <p:nvPr/>
          </p:nvSpPr>
          <p:spPr bwMode="auto">
            <a:xfrm rot="16200000">
              <a:off x="908844" y="4783932"/>
              <a:ext cx="298450" cy="449262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28575" cmpd="sng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600" dirty="0"/>
            </a:p>
          </p:txBody>
        </p:sp>
        <p:sp>
          <p:nvSpPr>
            <p:cNvPr id="46" name="Freeform 181"/>
            <p:cNvSpPr>
              <a:spLocks noChangeAspect="1"/>
            </p:cNvSpPr>
            <p:nvPr/>
          </p:nvSpPr>
          <p:spPr bwMode="auto">
            <a:xfrm rot="16200000">
              <a:off x="909637" y="4181476"/>
              <a:ext cx="296863" cy="449262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28575" cmpd="sng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600" dirty="0"/>
            </a:p>
          </p:txBody>
        </p:sp>
        <p:sp>
          <p:nvSpPr>
            <p:cNvPr id="47" name="Freeform 185"/>
            <p:cNvSpPr>
              <a:spLocks noChangeAspect="1"/>
            </p:cNvSpPr>
            <p:nvPr/>
          </p:nvSpPr>
          <p:spPr bwMode="auto">
            <a:xfrm rot="16200000">
              <a:off x="909637" y="3879851"/>
              <a:ext cx="296863" cy="449262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28575" cmpd="sng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600" dirty="0"/>
            </a:p>
          </p:txBody>
        </p:sp>
        <p:sp>
          <p:nvSpPr>
            <p:cNvPr id="48" name="Freeform 195"/>
            <p:cNvSpPr>
              <a:spLocks noChangeAspect="1"/>
            </p:cNvSpPr>
            <p:nvPr/>
          </p:nvSpPr>
          <p:spPr bwMode="auto">
            <a:xfrm rot="16200000">
              <a:off x="576263" y="4638675"/>
              <a:ext cx="298450" cy="447675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28575" cmpd="sng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600" dirty="0"/>
            </a:p>
          </p:txBody>
        </p:sp>
        <p:sp>
          <p:nvSpPr>
            <p:cNvPr id="49" name="Freeform 197"/>
            <p:cNvSpPr>
              <a:spLocks noChangeAspect="1"/>
            </p:cNvSpPr>
            <p:nvPr/>
          </p:nvSpPr>
          <p:spPr bwMode="auto">
            <a:xfrm rot="16200000">
              <a:off x="576263" y="4338637"/>
              <a:ext cx="298450" cy="447675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28575" cmpd="sng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600" dirty="0"/>
            </a:p>
          </p:txBody>
        </p:sp>
        <p:sp>
          <p:nvSpPr>
            <p:cNvPr id="50" name="Freeform 201"/>
            <p:cNvSpPr>
              <a:spLocks noChangeAspect="1"/>
            </p:cNvSpPr>
            <p:nvPr/>
          </p:nvSpPr>
          <p:spPr bwMode="auto">
            <a:xfrm rot="16200000">
              <a:off x="576263" y="4037012"/>
              <a:ext cx="298450" cy="447675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28575" cmpd="sng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600" dirty="0"/>
            </a:p>
          </p:txBody>
        </p:sp>
        <p:sp>
          <p:nvSpPr>
            <p:cNvPr id="51" name="Freeform 212"/>
            <p:cNvSpPr>
              <a:spLocks noChangeAspect="1"/>
            </p:cNvSpPr>
            <p:nvPr/>
          </p:nvSpPr>
          <p:spPr bwMode="auto">
            <a:xfrm rot="16200000">
              <a:off x="2240757" y="4460081"/>
              <a:ext cx="298450" cy="449263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28575" cmpd="sng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600" dirty="0"/>
            </a:p>
          </p:txBody>
        </p:sp>
        <p:sp>
          <p:nvSpPr>
            <p:cNvPr id="52" name="Freeform 213"/>
            <p:cNvSpPr>
              <a:spLocks noChangeAspect="1"/>
            </p:cNvSpPr>
            <p:nvPr/>
          </p:nvSpPr>
          <p:spPr bwMode="auto">
            <a:xfrm rot="16200000">
              <a:off x="2241551" y="4760912"/>
              <a:ext cx="296862" cy="449263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28575" cmpd="sng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600" dirty="0"/>
            </a:p>
          </p:txBody>
        </p:sp>
        <p:sp>
          <p:nvSpPr>
            <p:cNvPr id="53" name="Freeform 214"/>
            <p:cNvSpPr>
              <a:spLocks noChangeAspect="1"/>
            </p:cNvSpPr>
            <p:nvPr/>
          </p:nvSpPr>
          <p:spPr bwMode="auto">
            <a:xfrm rot="16200000">
              <a:off x="2241550" y="4159250"/>
              <a:ext cx="296863" cy="449263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28575" cmpd="sng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600" dirty="0"/>
            </a:p>
          </p:txBody>
        </p:sp>
        <p:sp>
          <p:nvSpPr>
            <p:cNvPr id="54" name="Freeform 218"/>
            <p:cNvSpPr>
              <a:spLocks noChangeAspect="1"/>
            </p:cNvSpPr>
            <p:nvPr/>
          </p:nvSpPr>
          <p:spPr bwMode="auto">
            <a:xfrm rot="16200000">
              <a:off x="2240757" y="3856831"/>
              <a:ext cx="298450" cy="449263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28575" cmpd="sng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600" dirty="0"/>
            </a:p>
          </p:txBody>
        </p:sp>
        <p:sp>
          <p:nvSpPr>
            <p:cNvPr id="55" name="Freeform 228"/>
            <p:cNvSpPr>
              <a:spLocks noChangeAspect="1"/>
            </p:cNvSpPr>
            <p:nvPr/>
          </p:nvSpPr>
          <p:spPr bwMode="auto">
            <a:xfrm rot="16200000">
              <a:off x="1908176" y="4616450"/>
              <a:ext cx="298450" cy="447675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28575" cmpd="sng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600" dirty="0"/>
            </a:p>
          </p:txBody>
        </p:sp>
        <p:sp>
          <p:nvSpPr>
            <p:cNvPr id="56" name="Freeform 229"/>
            <p:cNvSpPr>
              <a:spLocks noChangeAspect="1"/>
            </p:cNvSpPr>
            <p:nvPr/>
          </p:nvSpPr>
          <p:spPr bwMode="auto">
            <a:xfrm rot="16200000">
              <a:off x="1908970" y="4917281"/>
              <a:ext cx="296862" cy="447675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28575" cmpd="sng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600" dirty="0"/>
            </a:p>
          </p:txBody>
        </p:sp>
        <p:sp>
          <p:nvSpPr>
            <p:cNvPr id="57" name="Freeform 230"/>
            <p:cNvSpPr>
              <a:spLocks noChangeAspect="1"/>
            </p:cNvSpPr>
            <p:nvPr/>
          </p:nvSpPr>
          <p:spPr bwMode="auto">
            <a:xfrm rot="16200000">
              <a:off x="1908969" y="4315619"/>
              <a:ext cx="296863" cy="447675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28575" cmpd="sng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600" dirty="0"/>
            </a:p>
          </p:txBody>
        </p:sp>
        <p:sp>
          <p:nvSpPr>
            <p:cNvPr id="58" name="Freeform 234"/>
            <p:cNvSpPr>
              <a:spLocks noChangeAspect="1"/>
            </p:cNvSpPr>
            <p:nvPr/>
          </p:nvSpPr>
          <p:spPr bwMode="auto">
            <a:xfrm rot="16200000">
              <a:off x="1908969" y="4013994"/>
              <a:ext cx="296863" cy="447675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28575" cmpd="sng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600" dirty="0"/>
            </a:p>
          </p:txBody>
        </p:sp>
        <p:sp>
          <p:nvSpPr>
            <p:cNvPr id="59" name="Freeform 245"/>
            <p:cNvSpPr>
              <a:spLocks noChangeAspect="1"/>
            </p:cNvSpPr>
            <p:nvPr/>
          </p:nvSpPr>
          <p:spPr bwMode="auto">
            <a:xfrm rot="16200000">
              <a:off x="1574007" y="4472781"/>
              <a:ext cx="298450" cy="449263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28575" cmpd="sng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600" dirty="0"/>
            </a:p>
          </p:txBody>
        </p:sp>
        <p:sp>
          <p:nvSpPr>
            <p:cNvPr id="60" name="Freeform 246"/>
            <p:cNvSpPr>
              <a:spLocks noChangeAspect="1"/>
            </p:cNvSpPr>
            <p:nvPr/>
          </p:nvSpPr>
          <p:spPr bwMode="auto">
            <a:xfrm rot="16200000">
              <a:off x="1574801" y="4773612"/>
              <a:ext cx="296862" cy="449263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28575" cmpd="sng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600" dirty="0"/>
            </a:p>
          </p:txBody>
        </p:sp>
        <p:sp>
          <p:nvSpPr>
            <p:cNvPr id="61" name="Freeform 247"/>
            <p:cNvSpPr>
              <a:spLocks noChangeAspect="1"/>
            </p:cNvSpPr>
            <p:nvPr/>
          </p:nvSpPr>
          <p:spPr bwMode="auto">
            <a:xfrm rot="16200000">
              <a:off x="1574801" y="4170362"/>
              <a:ext cx="296862" cy="449263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28575" cmpd="sng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600" dirty="0"/>
            </a:p>
          </p:txBody>
        </p:sp>
        <p:sp>
          <p:nvSpPr>
            <p:cNvPr id="62" name="Freeform 249"/>
            <p:cNvSpPr>
              <a:spLocks noChangeAspect="1"/>
            </p:cNvSpPr>
            <p:nvPr/>
          </p:nvSpPr>
          <p:spPr bwMode="auto">
            <a:xfrm rot="16200000">
              <a:off x="1574007" y="5074443"/>
              <a:ext cx="298450" cy="449263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28575" cmpd="sng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600" dirty="0"/>
            </a:p>
          </p:txBody>
        </p:sp>
        <p:sp>
          <p:nvSpPr>
            <p:cNvPr id="68" name="Freeform 261"/>
            <p:cNvSpPr>
              <a:spLocks noChangeAspect="1"/>
            </p:cNvSpPr>
            <p:nvPr/>
          </p:nvSpPr>
          <p:spPr bwMode="auto">
            <a:xfrm rot="16200000">
              <a:off x="1242219" y="4628357"/>
              <a:ext cx="298450" cy="449262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28575" cmpd="sng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600" dirty="0"/>
            </a:p>
          </p:txBody>
        </p:sp>
        <p:sp>
          <p:nvSpPr>
            <p:cNvPr id="69" name="Freeform 262"/>
            <p:cNvSpPr>
              <a:spLocks noChangeAspect="1"/>
            </p:cNvSpPr>
            <p:nvPr/>
          </p:nvSpPr>
          <p:spPr bwMode="auto">
            <a:xfrm rot="16200000">
              <a:off x="1243013" y="4929188"/>
              <a:ext cx="296862" cy="449262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28575" cmpd="sng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600" dirty="0"/>
            </a:p>
          </p:txBody>
        </p:sp>
        <p:sp>
          <p:nvSpPr>
            <p:cNvPr id="70" name="Freeform 263"/>
            <p:cNvSpPr>
              <a:spLocks noChangeAspect="1"/>
            </p:cNvSpPr>
            <p:nvPr/>
          </p:nvSpPr>
          <p:spPr bwMode="auto">
            <a:xfrm rot="16200000">
              <a:off x="1242219" y="4326732"/>
              <a:ext cx="298450" cy="449262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28575" cmpd="sng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600" dirty="0"/>
            </a:p>
          </p:txBody>
        </p:sp>
        <p:sp>
          <p:nvSpPr>
            <p:cNvPr id="71" name="Freeform 267"/>
            <p:cNvSpPr>
              <a:spLocks noChangeAspect="1"/>
            </p:cNvSpPr>
            <p:nvPr/>
          </p:nvSpPr>
          <p:spPr bwMode="auto">
            <a:xfrm rot="16200000">
              <a:off x="1243012" y="4025901"/>
              <a:ext cx="296863" cy="449262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28575" cmpd="sng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600" dirty="0"/>
            </a:p>
          </p:txBody>
        </p:sp>
        <p:sp>
          <p:nvSpPr>
            <p:cNvPr id="72" name="Freeform 163"/>
            <p:cNvSpPr>
              <a:spLocks noChangeAspect="1"/>
            </p:cNvSpPr>
            <p:nvPr/>
          </p:nvSpPr>
          <p:spPr bwMode="auto">
            <a:xfrm rot="16200000">
              <a:off x="4240213" y="4424362"/>
              <a:ext cx="298450" cy="447675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28575" cmpd="sng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600" dirty="0"/>
            </a:p>
          </p:txBody>
        </p:sp>
        <p:sp>
          <p:nvSpPr>
            <p:cNvPr id="73" name="Freeform 6"/>
            <p:cNvSpPr>
              <a:spLocks noChangeAspect="1"/>
            </p:cNvSpPr>
            <p:nvPr/>
          </p:nvSpPr>
          <p:spPr bwMode="auto">
            <a:xfrm rot="16200000">
              <a:off x="7237413" y="2103438"/>
              <a:ext cx="296862" cy="449262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28575" cmpd="sng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600" dirty="0"/>
            </a:p>
          </p:txBody>
        </p:sp>
        <p:sp>
          <p:nvSpPr>
            <p:cNvPr id="74" name="Freeform 8"/>
            <p:cNvSpPr>
              <a:spLocks noChangeAspect="1"/>
            </p:cNvSpPr>
            <p:nvPr/>
          </p:nvSpPr>
          <p:spPr bwMode="auto">
            <a:xfrm rot="16200000">
              <a:off x="7237413" y="2706688"/>
              <a:ext cx="296862" cy="449262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28575" cmpd="sng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600" dirty="0"/>
            </a:p>
          </p:txBody>
        </p:sp>
        <p:sp>
          <p:nvSpPr>
            <p:cNvPr id="75" name="Freeform 9"/>
            <p:cNvSpPr>
              <a:spLocks noChangeAspect="1"/>
            </p:cNvSpPr>
            <p:nvPr/>
          </p:nvSpPr>
          <p:spPr bwMode="auto">
            <a:xfrm rot="16200000">
              <a:off x="7237413" y="2405063"/>
              <a:ext cx="296862" cy="449262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28575" cmpd="sng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600" dirty="0"/>
            </a:p>
          </p:txBody>
        </p:sp>
        <p:sp>
          <p:nvSpPr>
            <p:cNvPr id="76" name="Freeform 18"/>
            <p:cNvSpPr>
              <a:spLocks noChangeAspect="1"/>
            </p:cNvSpPr>
            <p:nvPr/>
          </p:nvSpPr>
          <p:spPr bwMode="auto">
            <a:xfrm rot="16200000">
              <a:off x="7237413" y="3011488"/>
              <a:ext cx="296862" cy="449262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28575" cmpd="sng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600" dirty="0"/>
            </a:p>
          </p:txBody>
        </p:sp>
        <p:sp>
          <p:nvSpPr>
            <p:cNvPr id="77" name="Freeform 22"/>
            <p:cNvSpPr>
              <a:spLocks noChangeAspect="1"/>
            </p:cNvSpPr>
            <p:nvPr/>
          </p:nvSpPr>
          <p:spPr bwMode="auto">
            <a:xfrm rot="16200000">
              <a:off x="6904832" y="2259806"/>
              <a:ext cx="298450" cy="449263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28575" cmpd="sng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600" dirty="0"/>
            </a:p>
          </p:txBody>
        </p:sp>
        <p:sp>
          <p:nvSpPr>
            <p:cNvPr id="78" name="Freeform 24"/>
            <p:cNvSpPr>
              <a:spLocks noChangeAspect="1"/>
            </p:cNvSpPr>
            <p:nvPr/>
          </p:nvSpPr>
          <p:spPr bwMode="auto">
            <a:xfrm rot="16200000">
              <a:off x="6905626" y="2862262"/>
              <a:ext cx="296862" cy="449263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28575" cmpd="sng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600" dirty="0"/>
            </a:p>
          </p:txBody>
        </p:sp>
        <p:sp>
          <p:nvSpPr>
            <p:cNvPr id="79" name="Freeform 25"/>
            <p:cNvSpPr>
              <a:spLocks noChangeAspect="1"/>
            </p:cNvSpPr>
            <p:nvPr/>
          </p:nvSpPr>
          <p:spPr bwMode="auto">
            <a:xfrm rot="16200000">
              <a:off x="6904832" y="2561431"/>
              <a:ext cx="298450" cy="449263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28575" cmpd="sng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600" dirty="0"/>
            </a:p>
          </p:txBody>
        </p:sp>
        <p:sp>
          <p:nvSpPr>
            <p:cNvPr id="80" name="Freeform 34"/>
            <p:cNvSpPr>
              <a:spLocks noChangeAspect="1"/>
            </p:cNvSpPr>
            <p:nvPr/>
          </p:nvSpPr>
          <p:spPr bwMode="auto">
            <a:xfrm rot="16200000">
              <a:off x="6904832" y="3167856"/>
              <a:ext cx="298450" cy="449263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28575" cmpd="sng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600" dirty="0"/>
            </a:p>
          </p:txBody>
        </p:sp>
        <p:sp>
          <p:nvSpPr>
            <p:cNvPr id="81" name="Freeform 40"/>
            <p:cNvSpPr>
              <a:spLocks noChangeAspect="1"/>
            </p:cNvSpPr>
            <p:nvPr/>
          </p:nvSpPr>
          <p:spPr bwMode="auto">
            <a:xfrm rot="16200000">
              <a:off x="7902576" y="2093912"/>
              <a:ext cx="298450" cy="447675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28575" cmpd="sng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600" dirty="0"/>
            </a:p>
          </p:txBody>
        </p:sp>
        <p:sp>
          <p:nvSpPr>
            <p:cNvPr id="82" name="Freeform 42"/>
            <p:cNvSpPr>
              <a:spLocks noChangeAspect="1"/>
            </p:cNvSpPr>
            <p:nvPr/>
          </p:nvSpPr>
          <p:spPr bwMode="auto">
            <a:xfrm rot="16200000">
              <a:off x="7903369" y="2696369"/>
              <a:ext cx="296863" cy="447675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28575" cmpd="sng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600" dirty="0"/>
            </a:p>
          </p:txBody>
        </p:sp>
        <p:sp>
          <p:nvSpPr>
            <p:cNvPr id="83" name="Freeform 43"/>
            <p:cNvSpPr>
              <a:spLocks noChangeAspect="1"/>
            </p:cNvSpPr>
            <p:nvPr/>
          </p:nvSpPr>
          <p:spPr bwMode="auto">
            <a:xfrm rot="16200000">
              <a:off x="7903369" y="2394744"/>
              <a:ext cx="296863" cy="447675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28575" cmpd="sng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600" dirty="0"/>
            </a:p>
          </p:txBody>
        </p:sp>
        <p:sp>
          <p:nvSpPr>
            <p:cNvPr id="84" name="Freeform 56"/>
            <p:cNvSpPr>
              <a:spLocks noChangeAspect="1"/>
            </p:cNvSpPr>
            <p:nvPr/>
          </p:nvSpPr>
          <p:spPr bwMode="auto">
            <a:xfrm rot="16200000">
              <a:off x="7570788" y="2249487"/>
              <a:ext cx="298450" cy="447675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28575" cmpd="sng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600" dirty="0"/>
            </a:p>
          </p:txBody>
        </p:sp>
        <p:sp>
          <p:nvSpPr>
            <p:cNvPr id="85" name="Freeform 58"/>
            <p:cNvSpPr>
              <a:spLocks noChangeAspect="1"/>
            </p:cNvSpPr>
            <p:nvPr/>
          </p:nvSpPr>
          <p:spPr bwMode="auto">
            <a:xfrm rot="16200000">
              <a:off x="7570788" y="2852737"/>
              <a:ext cx="298450" cy="447675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28575" cmpd="sng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600" dirty="0"/>
            </a:p>
          </p:txBody>
        </p:sp>
        <p:sp>
          <p:nvSpPr>
            <p:cNvPr id="86" name="Freeform 59"/>
            <p:cNvSpPr>
              <a:spLocks noChangeAspect="1"/>
            </p:cNvSpPr>
            <p:nvPr/>
          </p:nvSpPr>
          <p:spPr bwMode="auto">
            <a:xfrm rot="16200000">
              <a:off x="7570788" y="2551112"/>
              <a:ext cx="298450" cy="447675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28575" cmpd="sng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600" dirty="0"/>
            </a:p>
          </p:txBody>
        </p:sp>
        <p:sp>
          <p:nvSpPr>
            <p:cNvPr id="87" name="Freeform 146"/>
            <p:cNvSpPr>
              <a:spLocks noChangeAspect="1"/>
            </p:cNvSpPr>
            <p:nvPr/>
          </p:nvSpPr>
          <p:spPr bwMode="auto">
            <a:xfrm rot="16200000">
              <a:off x="4576763" y="3967162"/>
              <a:ext cx="298450" cy="447675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28575" cmpd="sng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600" dirty="0"/>
            </a:p>
          </p:txBody>
        </p:sp>
        <p:sp>
          <p:nvSpPr>
            <p:cNvPr id="88" name="Freeform 147"/>
            <p:cNvSpPr>
              <a:spLocks noChangeAspect="1"/>
            </p:cNvSpPr>
            <p:nvPr/>
          </p:nvSpPr>
          <p:spPr bwMode="auto">
            <a:xfrm rot="16200000">
              <a:off x="4576763" y="4268787"/>
              <a:ext cx="298450" cy="447675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28575" cmpd="sng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600" dirty="0"/>
            </a:p>
          </p:txBody>
        </p:sp>
        <p:sp>
          <p:nvSpPr>
            <p:cNvPr id="89" name="Freeform 148"/>
            <p:cNvSpPr>
              <a:spLocks noChangeAspect="1"/>
            </p:cNvSpPr>
            <p:nvPr/>
          </p:nvSpPr>
          <p:spPr bwMode="auto">
            <a:xfrm rot="16200000">
              <a:off x="4576763" y="3667125"/>
              <a:ext cx="298450" cy="447675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28575" cmpd="sng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600" dirty="0"/>
            </a:p>
          </p:txBody>
        </p:sp>
        <p:sp>
          <p:nvSpPr>
            <p:cNvPr id="90" name="Freeform 151"/>
            <p:cNvSpPr>
              <a:spLocks noChangeAspect="1"/>
            </p:cNvSpPr>
            <p:nvPr/>
          </p:nvSpPr>
          <p:spPr bwMode="auto">
            <a:xfrm rot="16200000">
              <a:off x="4577557" y="3063081"/>
              <a:ext cx="296862" cy="447675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28575" cmpd="sng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600" dirty="0"/>
            </a:p>
          </p:txBody>
        </p:sp>
        <p:sp>
          <p:nvSpPr>
            <p:cNvPr id="91" name="Freeform 152"/>
            <p:cNvSpPr>
              <a:spLocks noChangeAspect="1"/>
            </p:cNvSpPr>
            <p:nvPr/>
          </p:nvSpPr>
          <p:spPr bwMode="auto">
            <a:xfrm rot="16200000">
              <a:off x="4577557" y="3364706"/>
              <a:ext cx="296862" cy="447675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28575" cmpd="sng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600" dirty="0"/>
            </a:p>
          </p:txBody>
        </p:sp>
        <p:sp>
          <p:nvSpPr>
            <p:cNvPr id="92" name="Freeform 162"/>
            <p:cNvSpPr>
              <a:spLocks noChangeAspect="1"/>
            </p:cNvSpPr>
            <p:nvPr/>
          </p:nvSpPr>
          <p:spPr bwMode="auto">
            <a:xfrm rot="16200000">
              <a:off x="4244182" y="4123531"/>
              <a:ext cx="296862" cy="447675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28575" cmpd="sng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600" dirty="0"/>
            </a:p>
          </p:txBody>
        </p:sp>
        <p:sp>
          <p:nvSpPr>
            <p:cNvPr id="93" name="Freeform 164"/>
            <p:cNvSpPr>
              <a:spLocks noChangeAspect="1"/>
            </p:cNvSpPr>
            <p:nvPr/>
          </p:nvSpPr>
          <p:spPr bwMode="auto">
            <a:xfrm rot="16200000">
              <a:off x="4243388" y="3822700"/>
              <a:ext cx="298450" cy="447675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28575" cmpd="sng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600" dirty="0"/>
            </a:p>
          </p:txBody>
        </p:sp>
        <p:sp>
          <p:nvSpPr>
            <p:cNvPr id="94" name="Freeform 167"/>
            <p:cNvSpPr>
              <a:spLocks noChangeAspect="1"/>
            </p:cNvSpPr>
            <p:nvPr/>
          </p:nvSpPr>
          <p:spPr bwMode="auto">
            <a:xfrm rot="16200000">
              <a:off x="4243388" y="3219450"/>
              <a:ext cx="298450" cy="447675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28575" cmpd="sng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600" dirty="0"/>
            </a:p>
          </p:txBody>
        </p:sp>
        <p:sp>
          <p:nvSpPr>
            <p:cNvPr id="95" name="Freeform 168"/>
            <p:cNvSpPr>
              <a:spLocks noChangeAspect="1"/>
            </p:cNvSpPr>
            <p:nvPr/>
          </p:nvSpPr>
          <p:spPr bwMode="auto">
            <a:xfrm rot="16200000">
              <a:off x="4243388" y="3521075"/>
              <a:ext cx="298450" cy="447675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28575" cmpd="sng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600" dirty="0"/>
            </a:p>
          </p:txBody>
        </p:sp>
        <p:sp>
          <p:nvSpPr>
            <p:cNvPr id="96" name="Freeform 174"/>
            <p:cNvSpPr>
              <a:spLocks noChangeAspect="1"/>
            </p:cNvSpPr>
            <p:nvPr/>
          </p:nvSpPr>
          <p:spPr bwMode="auto">
            <a:xfrm rot="16200000">
              <a:off x="5238751" y="2744787"/>
              <a:ext cx="298450" cy="447675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28575" cmpd="sng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600" dirty="0"/>
            </a:p>
          </p:txBody>
        </p:sp>
        <p:sp>
          <p:nvSpPr>
            <p:cNvPr id="97" name="Freeform 179"/>
            <p:cNvSpPr>
              <a:spLocks noChangeAspect="1"/>
            </p:cNvSpPr>
            <p:nvPr/>
          </p:nvSpPr>
          <p:spPr bwMode="auto">
            <a:xfrm rot="16200000">
              <a:off x="5238751" y="3952875"/>
              <a:ext cx="298450" cy="447675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28575" cmpd="sng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600" dirty="0"/>
            </a:p>
          </p:txBody>
        </p:sp>
        <p:sp>
          <p:nvSpPr>
            <p:cNvPr id="98" name="Freeform 181"/>
            <p:cNvSpPr>
              <a:spLocks noChangeAspect="1"/>
            </p:cNvSpPr>
            <p:nvPr/>
          </p:nvSpPr>
          <p:spPr bwMode="auto">
            <a:xfrm rot="16200000">
              <a:off x="5239544" y="3652044"/>
              <a:ext cx="296863" cy="447675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28575" cmpd="sng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600" dirty="0"/>
            </a:p>
          </p:txBody>
        </p:sp>
        <p:sp>
          <p:nvSpPr>
            <p:cNvPr id="99" name="Freeform 184"/>
            <p:cNvSpPr>
              <a:spLocks noChangeAspect="1"/>
            </p:cNvSpPr>
            <p:nvPr/>
          </p:nvSpPr>
          <p:spPr bwMode="auto">
            <a:xfrm rot="16200000">
              <a:off x="5239544" y="3048794"/>
              <a:ext cx="296863" cy="447675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28575" cmpd="sng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600" dirty="0"/>
            </a:p>
          </p:txBody>
        </p:sp>
        <p:sp>
          <p:nvSpPr>
            <p:cNvPr id="100" name="Freeform 185"/>
            <p:cNvSpPr>
              <a:spLocks noChangeAspect="1"/>
            </p:cNvSpPr>
            <p:nvPr/>
          </p:nvSpPr>
          <p:spPr bwMode="auto">
            <a:xfrm rot="16200000">
              <a:off x="5238751" y="3351212"/>
              <a:ext cx="298450" cy="447675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28575" cmpd="sng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600" dirty="0"/>
            </a:p>
          </p:txBody>
        </p:sp>
        <p:sp>
          <p:nvSpPr>
            <p:cNvPr id="101" name="Freeform 190"/>
            <p:cNvSpPr>
              <a:spLocks noChangeAspect="1"/>
            </p:cNvSpPr>
            <p:nvPr/>
          </p:nvSpPr>
          <p:spPr bwMode="auto">
            <a:xfrm rot="16200000">
              <a:off x="4906963" y="2900362"/>
              <a:ext cx="298450" cy="447675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28575" cmpd="sng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600" dirty="0"/>
            </a:p>
          </p:txBody>
        </p:sp>
        <p:sp>
          <p:nvSpPr>
            <p:cNvPr id="102" name="Freeform 195"/>
            <p:cNvSpPr>
              <a:spLocks noChangeAspect="1"/>
            </p:cNvSpPr>
            <p:nvPr/>
          </p:nvSpPr>
          <p:spPr bwMode="auto">
            <a:xfrm rot="16200000">
              <a:off x="4906963" y="4108450"/>
              <a:ext cx="298450" cy="447675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28575" cmpd="sng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600" dirty="0"/>
            </a:p>
          </p:txBody>
        </p:sp>
        <p:sp>
          <p:nvSpPr>
            <p:cNvPr id="103" name="Freeform 197"/>
            <p:cNvSpPr>
              <a:spLocks noChangeAspect="1"/>
            </p:cNvSpPr>
            <p:nvPr/>
          </p:nvSpPr>
          <p:spPr bwMode="auto">
            <a:xfrm rot="16200000">
              <a:off x="4906963" y="3808412"/>
              <a:ext cx="298450" cy="447675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28575" cmpd="sng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600" dirty="0"/>
            </a:p>
          </p:txBody>
        </p:sp>
        <p:sp>
          <p:nvSpPr>
            <p:cNvPr id="104" name="Freeform 200"/>
            <p:cNvSpPr>
              <a:spLocks noChangeAspect="1"/>
            </p:cNvSpPr>
            <p:nvPr/>
          </p:nvSpPr>
          <p:spPr bwMode="auto">
            <a:xfrm rot="16200000">
              <a:off x="4906963" y="3205162"/>
              <a:ext cx="298450" cy="447675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28575" cmpd="sng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600" dirty="0"/>
            </a:p>
          </p:txBody>
        </p:sp>
        <p:sp>
          <p:nvSpPr>
            <p:cNvPr id="105" name="Freeform 201"/>
            <p:cNvSpPr>
              <a:spLocks noChangeAspect="1"/>
            </p:cNvSpPr>
            <p:nvPr/>
          </p:nvSpPr>
          <p:spPr bwMode="auto">
            <a:xfrm rot="16200000">
              <a:off x="4906963" y="3506787"/>
              <a:ext cx="298450" cy="447675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28575" cmpd="sng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600" dirty="0"/>
            </a:p>
          </p:txBody>
        </p:sp>
        <p:sp>
          <p:nvSpPr>
            <p:cNvPr id="106" name="Freeform 207"/>
            <p:cNvSpPr>
              <a:spLocks noChangeAspect="1"/>
            </p:cNvSpPr>
            <p:nvPr/>
          </p:nvSpPr>
          <p:spPr bwMode="auto">
            <a:xfrm rot="16200000">
              <a:off x="6571456" y="2721769"/>
              <a:ext cx="296863" cy="447675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28575" cmpd="sng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600" dirty="0"/>
            </a:p>
          </p:txBody>
        </p:sp>
        <p:sp>
          <p:nvSpPr>
            <p:cNvPr id="107" name="Freeform 208"/>
            <p:cNvSpPr>
              <a:spLocks noChangeAspect="1"/>
            </p:cNvSpPr>
            <p:nvPr/>
          </p:nvSpPr>
          <p:spPr bwMode="auto">
            <a:xfrm rot="16200000">
              <a:off x="6570663" y="2419350"/>
              <a:ext cx="298450" cy="447675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28575" cmpd="sng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600" dirty="0"/>
            </a:p>
          </p:txBody>
        </p:sp>
        <p:sp>
          <p:nvSpPr>
            <p:cNvPr id="108" name="Freeform 217"/>
            <p:cNvSpPr>
              <a:spLocks noChangeAspect="1"/>
            </p:cNvSpPr>
            <p:nvPr/>
          </p:nvSpPr>
          <p:spPr bwMode="auto">
            <a:xfrm rot="16200000">
              <a:off x="6570663" y="3025775"/>
              <a:ext cx="298450" cy="447675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28575" cmpd="sng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600" dirty="0"/>
            </a:p>
          </p:txBody>
        </p:sp>
        <p:sp>
          <p:nvSpPr>
            <p:cNvPr id="109" name="Freeform 218"/>
            <p:cNvSpPr>
              <a:spLocks noChangeAspect="1"/>
            </p:cNvSpPr>
            <p:nvPr/>
          </p:nvSpPr>
          <p:spPr bwMode="auto">
            <a:xfrm rot="16200000">
              <a:off x="6570663" y="3327400"/>
              <a:ext cx="298450" cy="447675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28575" cmpd="sng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600" dirty="0"/>
            </a:p>
          </p:txBody>
        </p:sp>
        <p:sp>
          <p:nvSpPr>
            <p:cNvPr id="110" name="Freeform 223"/>
            <p:cNvSpPr>
              <a:spLocks noChangeAspect="1"/>
            </p:cNvSpPr>
            <p:nvPr/>
          </p:nvSpPr>
          <p:spPr bwMode="auto">
            <a:xfrm rot="16200000">
              <a:off x="6238876" y="2878137"/>
              <a:ext cx="298450" cy="447675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28575" cmpd="sng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600" dirty="0"/>
            </a:p>
          </p:txBody>
        </p:sp>
        <p:sp>
          <p:nvSpPr>
            <p:cNvPr id="111" name="Freeform 224"/>
            <p:cNvSpPr>
              <a:spLocks noChangeAspect="1"/>
            </p:cNvSpPr>
            <p:nvPr/>
          </p:nvSpPr>
          <p:spPr bwMode="auto">
            <a:xfrm rot="16200000">
              <a:off x="6239669" y="2575719"/>
              <a:ext cx="296863" cy="447675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28575" cmpd="sng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600" dirty="0"/>
            </a:p>
          </p:txBody>
        </p:sp>
        <p:sp>
          <p:nvSpPr>
            <p:cNvPr id="112" name="Freeform 233"/>
            <p:cNvSpPr>
              <a:spLocks noChangeAspect="1"/>
            </p:cNvSpPr>
            <p:nvPr/>
          </p:nvSpPr>
          <p:spPr bwMode="auto">
            <a:xfrm rot="16200000">
              <a:off x="6239669" y="3182144"/>
              <a:ext cx="296863" cy="447675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28575" cmpd="sng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600" dirty="0"/>
            </a:p>
          </p:txBody>
        </p:sp>
        <p:sp>
          <p:nvSpPr>
            <p:cNvPr id="113" name="Freeform 234"/>
            <p:cNvSpPr>
              <a:spLocks noChangeAspect="1"/>
            </p:cNvSpPr>
            <p:nvPr/>
          </p:nvSpPr>
          <p:spPr bwMode="auto">
            <a:xfrm rot="16200000">
              <a:off x="6238876" y="3484562"/>
              <a:ext cx="298450" cy="447675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28575" cmpd="sng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600" dirty="0"/>
            </a:p>
          </p:txBody>
        </p:sp>
        <p:sp>
          <p:nvSpPr>
            <p:cNvPr id="114" name="Freeform 240"/>
            <p:cNvSpPr>
              <a:spLocks noChangeAspect="1"/>
            </p:cNvSpPr>
            <p:nvPr/>
          </p:nvSpPr>
          <p:spPr bwMode="auto">
            <a:xfrm rot="16200000">
              <a:off x="5904707" y="2732881"/>
              <a:ext cx="298450" cy="449263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28575" cmpd="sng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600" dirty="0"/>
            </a:p>
          </p:txBody>
        </p:sp>
        <p:sp>
          <p:nvSpPr>
            <p:cNvPr id="115" name="Freeform 241"/>
            <p:cNvSpPr>
              <a:spLocks noChangeAspect="1"/>
            </p:cNvSpPr>
            <p:nvPr/>
          </p:nvSpPr>
          <p:spPr bwMode="auto">
            <a:xfrm rot="16200000">
              <a:off x="5905500" y="2432050"/>
              <a:ext cx="296863" cy="449263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28575" cmpd="sng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600" dirty="0"/>
            </a:p>
          </p:txBody>
        </p:sp>
        <p:sp>
          <p:nvSpPr>
            <p:cNvPr id="116" name="Freeform 247"/>
            <p:cNvSpPr>
              <a:spLocks noChangeAspect="1"/>
            </p:cNvSpPr>
            <p:nvPr/>
          </p:nvSpPr>
          <p:spPr bwMode="auto">
            <a:xfrm rot="16200000">
              <a:off x="5905501" y="3640137"/>
              <a:ext cx="296862" cy="449263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28575" cmpd="sng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600" dirty="0"/>
            </a:p>
          </p:txBody>
        </p:sp>
        <p:sp>
          <p:nvSpPr>
            <p:cNvPr id="117" name="Freeform 250"/>
            <p:cNvSpPr>
              <a:spLocks noChangeAspect="1"/>
            </p:cNvSpPr>
            <p:nvPr/>
          </p:nvSpPr>
          <p:spPr bwMode="auto">
            <a:xfrm rot="16200000">
              <a:off x="5904707" y="3037681"/>
              <a:ext cx="298450" cy="449263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28575" cmpd="sng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600" dirty="0"/>
            </a:p>
          </p:txBody>
        </p:sp>
        <p:sp>
          <p:nvSpPr>
            <p:cNvPr id="118" name="Freeform 251"/>
            <p:cNvSpPr>
              <a:spLocks noChangeAspect="1"/>
            </p:cNvSpPr>
            <p:nvPr/>
          </p:nvSpPr>
          <p:spPr bwMode="auto">
            <a:xfrm rot="16200000">
              <a:off x="5904707" y="3339306"/>
              <a:ext cx="298450" cy="449263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28575" cmpd="sng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600" dirty="0"/>
            </a:p>
          </p:txBody>
        </p:sp>
        <p:sp>
          <p:nvSpPr>
            <p:cNvPr id="119" name="Freeform 256"/>
            <p:cNvSpPr>
              <a:spLocks noChangeAspect="1"/>
            </p:cNvSpPr>
            <p:nvPr/>
          </p:nvSpPr>
          <p:spPr bwMode="auto">
            <a:xfrm rot="16200000">
              <a:off x="5573712" y="2889251"/>
              <a:ext cx="296863" cy="449262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28575" cmpd="sng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600" dirty="0"/>
            </a:p>
          </p:txBody>
        </p:sp>
        <p:sp>
          <p:nvSpPr>
            <p:cNvPr id="120" name="Freeform 257"/>
            <p:cNvSpPr>
              <a:spLocks noChangeAspect="1"/>
            </p:cNvSpPr>
            <p:nvPr/>
          </p:nvSpPr>
          <p:spPr bwMode="auto">
            <a:xfrm rot="16200000">
              <a:off x="5572919" y="2588419"/>
              <a:ext cx="298450" cy="449262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28575" cmpd="sng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600" dirty="0"/>
            </a:p>
          </p:txBody>
        </p:sp>
        <p:sp>
          <p:nvSpPr>
            <p:cNvPr id="121" name="Freeform 263"/>
            <p:cNvSpPr>
              <a:spLocks noChangeAspect="1"/>
            </p:cNvSpPr>
            <p:nvPr/>
          </p:nvSpPr>
          <p:spPr bwMode="auto">
            <a:xfrm rot="16200000">
              <a:off x="5572919" y="3796507"/>
              <a:ext cx="298450" cy="449262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28575" cmpd="sng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600" dirty="0"/>
            </a:p>
          </p:txBody>
        </p:sp>
        <p:sp>
          <p:nvSpPr>
            <p:cNvPr id="122" name="Freeform 266"/>
            <p:cNvSpPr>
              <a:spLocks noChangeAspect="1"/>
            </p:cNvSpPr>
            <p:nvPr/>
          </p:nvSpPr>
          <p:spPr bwMode="auto">
            <a:xfrm rot="16200000">
              <a:off x="5573712" y="3194051"/>
              <a:ext cx="296863" cy="449262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28575" cmpd="sng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600" dirty="0"/>
            </a:p>
          </p:txBody>
        </p:sp>
        <p:sp>
          <p:nvSpPr>
            <p:cNvPr id="123" name="Freeform 267"/>
            <p:cNvSpPr>
              <a:spLocks noChangeAspect="1"/>
            </p:cNvSpPr>
            <p:nvPr/>
          </p:nvSpPr>
          <p:spPr bwMode="auto">
            <a:xfrm rot="16200000">
              <a:off x="5573712" y="3495676"/>
              <a:ext cx="296863" cy="449262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28575" cmpd="sng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600" dirty="0"/>
            </a:p>
          </p:txBody>
        </p:sp>
        <p:sp>
          <p:nvSpPr>
            <p:cNvPr id="124" name="Freeform 42"/>
            <p:cNvSpPr>
              <a:spLocks noChangeAspect="1"/>
            </p:cNvSpPr>
            <p:nvPr/>
          </p:nvSpPr>
          <p:spPr bwMode="auto">
            <a:xfrm rot="16200000">
              <a:off x="8235157" y="2539206"/>
              <a:ext cx="296862" cy="447675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28575" cmpd="sng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600" dirty="0"/>
            </a:p>
          </p:txBody>
        </p:sp>
        <p:sp>
          <p:nvSpPr>
            <p:cNvPr id="125" name="Freeform 43"/>
            <p:cNvSpPr>
              <a:spLocks noChangeAspect="1"/>
            </p:cNvSpPr>
            <p:nvPr/>
          </p:nvSpPr>
          <p:spPr bwMode="auto">
            <a:xfrm rot="16200000">
              <a:off x="8234363" y="2238375"/>
              <a:ext cx="298450" cy="447675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28575" cmpd="sng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600" dirty="0"/>
            </a:p>
          </p:txBody>
        </p:sp>
        <p:sp>
          <p:nvSpPr>
            <p:cNvPr id="126" name="Text Box 114"/>
            <p:cNvSpPr txBox="1">
              <a:spLocks noChangeAspect="1" noChangeArrowheads="1"/>
            </p:cNvSpPr>
            <p:nvPr/>
          </p:nvSpPr>
          <p:spPr bwMode="auto">
            <a:xfrm>
              <a:off x="7051533" y="5870695"/>
              <a:ext cx="1144872" cy="3672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135852" tIns="67926" rIns="135852" bIns="67926">
              <a:spAutoFit/>
            </a:bodyPr>
            <a:lstStyle>
              <a:lvl1pPr defTabSz="20193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20193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20193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20193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20193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20193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20193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20193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20193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800" b="1" dirty="0">
                  <a:latin typeface="Verdana" panose="020B0604030504040204" pitchFamily="34" charset="0"/>
                </a:rPr>
                <a:t>0 </a:t>
              </a:r>
              <a:r>
                <a:rPr lang="en-US" altLang="en-US" sz="800" b="1" dirty="0" smtClean="0">
                  <a:latin typeface="Verdana" panose="020B0604030504040204" pitchFamily="34" charset="0"/>
                </a:rPr>
                <a:t>  km   </a:t>
              </a:r>
              <a:r>
                <a:rPr lang="en-US" altLang="en-US" sz="800" b="1" dirty="0">
                  <a:latin typeface="Verdana" panose="020B0604030504040204" pitchFamily="34" charset="0"/>
                </a:rPr>
                <a:t>2</a:t>
              </a:r>
            </a:p>
          </p:txBody>
        </p:sp>
        <p:grpSp>
          <p:nvGrpSpPr>
            <p:cNvPr id="127" name="Group 206"/>
            <p:cNvGrpSpPr>
              <a:grpSpLocks noChangeAspect="1"/>
            </p:cNvGrpSpPr>
            <p:nvPr/>
          </p:nvGrpSpPr>
          <p:grpSpPr bwMode="auto">
            <a:xfrm>
              <a:off x="7242175" y="5856288"/>
              <a:ext cx="700088" cy="87312"/>
              <a:chOff x="7126" y="5029"/>
              <a:chExt cx="697" cy="84"/>
            </a:xfrm>
          </p:grpSpPr>
          <p:sp>
            <p:nvSpPr>
              <p:cNvPr id="130" name="Rectangle 117"/>
              <p:cNvSpPr>
                <a:spLocks noChangeAspect="1" noChangeArrowheads="1"/>
              </p:cNvSpPr>
              <p:nvPr/>
            </p:nvSpPr>
            <p:spPr bwMode="auto">
              <a:xfrm>
                <a:off x="7126" y="5029"/>
                <a:ext cx="343" cy="84"/>
              </a:xfrm>
              <a:prstGeom prst="rect">
                <a:avLst/>
              </a:prstGeom>
              <a:solidFill>
                <a:srgbClr val="FF0000"/>
              </a:solidFill>
              <a:ln w="19050">
                <a:solidFill>
                  <a:srgbClr val="FF0000"/>
                </a:solidFill>
                <a:miter lim="800000"/>
                <a:headEnd/>
                <a:tailEnd/>
              </a:ln>
            </p:spPr>
            <p:txBody>
              <a:bodyPr wrap="none" lIns="135852" tIns="67926" rIns="135852" bIns="67926" anchor="ctr"/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endParaRPr lang="en-US" altLang="en-US" dirty="0"/>
              </a:p>
            </p:txBody>
          </p:sp>
          <p:sp>
            <p:nvSpPr>
              <p:cNvPr id="131" name="Rectangle 118"/>
              <p:cNvSpPr>
                <a:spLocks noChangeAspect="1" noChangeArrowheads="1"/>
              </p:cNvSpPr>
              <p:nvPr/>
            </p:nvSpPr>
            <p:spPr bwMode="auto">
              <a:xfrm>
                <a:off x="7476" y="5029"/>
                <a:ext cx="347" cy="84"/>
              </a:xfrm>
              <a:prstGeom prst="rect">
                <a:avLst/>
              </a:prstGeom>
              <a:solidFill>
                <a:srgbClr val="FFFF00"/>
              </a:solidFill>
              <a:ln w="19050">
                <a:solidFill>
                  <a:srgbClr val="FF0000"/>
                </a:solidFill>
                <a:miter lim="800000"/>
                <a:headEnd/>
                <a:tailEnd/>
              </a:ln>
            </p:spPr>
            <p:txBody>
              <a:bodyPr wrap="none" lIns="135852" tIns="67926" rIns="135852" bIns="67926" anchor="ctr"/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endParaRPr lang="en-US" altLang="en-US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28" name="Text Box 10"/>
            <p:cNvSpPr txBox="1">
              <a:spLocks noChangeArrowheads="1"/>
            </p:cNvSpPr>
            <p:nvPr/>
          </p:nvSpPr>
          <p:spPr bwMode="auto">
            <a:xfrm>
              <a:off x="7127057" y="4648717"/>
              <a:ext cx="1380109" cy="8486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900" b="1" dirty="0">
                  <a:solidFill>
                    <a:srgbClr val="000000"/>
                  </a:solidFill>
                  <a:latin typeface="Verdana" panose="020B0604030504040204" pitchFamily="34" charset="0"/>
                </a:rPr>
                <a:t>HC Pore</a:t>
              </a:r>
            </a:p>
            <a:p>
              <a:pPr algn="ctr" eaLnBrk="1" hangingPunct="1"/>
              <a:r>
                <a:rPr lang="en-US" altLang="en-US" sz="900" b="1" dirty="0">
                  <a:solidFill>
                    <a:srgbClr val="000000"/>
                  </a:solidFill>
                  <a:latin typeface="Verdana" panose="020B0604030504040204" pitchFamily="34" charset="0"/>
                </a:rPr>
                <a:t>Thickness</a:t>
              </a:r>
            </a:p>
            <a:p>
              <a:pPr algn="ctr" eaLnBrk="1" hangingPunct="1"/>
              <a:r>
                <a:rPr lang="en-US" altLang="en-US" sz="900" b="1" dirty="0">
                  <a:solidFill>
                    <a:srgbClr val="000000"/>
                  </a:solidFill>
                  <a:latin typeface="Verdana" panose="020B0604030504040204" pitchFamily="34" charset="0"/>
                </a:rPr>
                <a:t>Meters</a:t>
              </a:r>
            </a:p>
          </p:txBody>
        </p:sp>
        <p:pic>
          <p:nvPicPr>
            <p:cNvPr id="129" name="Picture 7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919" t="5009" r="5556" b="2946"/>
            <a:stretch>
              <a:fillRect/>
            </a:stretch>
          </p:blipFill>
          <p:spPr bwMode="auto">
            <a:xfrm>
              <a:off x="8421688" y="4049713"/>
              <a:ext cx="414337" cy="21875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Total Costs – Both Platforms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533400" y="1266825"/>
            <a:ext cx="7772400" cy="3694113"/>
          </a:xfrm>
        </p:spPr>
        <p:txBody>
          <a:bodyPr/>
          <a:lstStyle/>
          <a:p>
            <a:pPr marL="396875" indent="-396875">
              <a:spcBef>
                <a:spcPct val="40000"/>
              </a:spcBef>
            </a:pPr>
            <a:r>
              <a:rPr lang="en-US" altLang="en-US" sz="2000" dirty="0" smtClean="0"/>
              <a:t>Exploration costs 					$50 M</a:t>
            </a:r>
          </a:p>
          <a:p>
            <a:pPr marL="396875" indent="-396875">
              <a:spcBef>
                <a:spcPct val="40000"/>
              </a:spcBef>
            </a:pPr>
            <a:r>
              <a:rPr lang="en-US" altLang="en-US" sz="2000" dirty="0" smtClean="0"/>
              <a:t>Production costs 					$75 M</a:t>
            </a:r>
          </a:p>
          <a:p>
            <a:pPr marL="396875" indent="-396875">
              <a:spcBef>
                <a:spcPct val="40000"/>
              </a:spcBef>
            </a:pPr>
            <a:r>
              <a:rPr lang="en-US" altLang="en-US" sz="2000" dirty="0" smtClean="0"/>
              <a:t>Start-up costs:					$86 M</a:t>
            </a:r>
          </a:p>
          <a:p>
            <a:pPr marL="974725" lvl="1" indent="-280988">
              <a:spcBef>
                <a:spcPct val="40000"/>
              </a:spcBef>
            </a:pPr>
            <a:r>
              <a:rPr lang="en-US" altLang="en-US" sz="1800" dirty="0" smtClean="0"/>
              <a:t>2 platforms * $30 M = $60 M</a:t>
            </a:r>
          </a:p>
          <a:p>
            <a:pPr marL="974725" lvl="1" indent="-280988">
              <a:spcBef>
                <a:spcPct val="40000"/>
              </a:spcBef>
            </a:pPr>
            <a:r>
              <a:rPr lang="en-US" altLang="en-US" sz="1800" dirty="0" smtClean="0"/>
              <a:t>4 extra wells * $2 M =  $8 M</a:t>
            </a:r>
          </a:p>
          <a:p>
            <a:pPr marL="974725" lvl="1" indent="-280988">
              <a:spcBef>
                <a:spcPct val="40000"/>
              </a:spcBef>
            </a:pPr>
            <a:r>
              <a:rPr lang="en-US" altLang="en-US" sz="1800" dirty="0" smtClean="0"/>
              <a:t>6 production wells * $3 M = $18 M</a:t>
            </a:r>
          </a:p>
          <a:p>
            <a:pPr marL="396875" indent="-396875">
              <a:spcBef>
                <a:spcPct val="40000"/>
              </a:spcBef>
            </a:pPr>
            <a:r>
              <a:rPr lang="en-US" altLang="en-US" sz="2000" dirty="0" smtClean="0"/>
              <a:t>Operation costs:					$215 M</a:t>
            </a:r>
          </a:p>
          <a:p>
            <a:pPr marL="974725" lvl="1" indent="-280988">
              <a:spcBef>
                <a:spcPct val="40000"/>
              </a:spcBef>
            </a:pPr>
            <a:r>
              <a:rPr lang="en-US" altLang="en-US" sz="1800" dirty="0" smtClean="0"/>
              <a:t>2 platforms * $100 M = $200 M for 25 years</a:t>
            </a:r>
          </a:p>
          <a:p>
            <a:pPr marL="974725" lvl="1" indent="-280988">
              <a:spcBef>
                <a:spcPct val="40000"/>
              </a:spcBef>
            </a:pPr>
            <a:r>
              <a:rPr lang="en-US" altLang="en-US" sz="1800" dirty="0" smtClean="0"/>
              <a:t>6 wells * $2.5 M = $15 M for 25 years</a:t>
            </a:r>
          </a:p>
          <a:p>
            <a:pPr marL="396875" indent="-396875">
              <a:spcBef>
                <a:spcPct val="40000"/>
              </a:spcBef>
            </a:pPr>
            <a:r>
              <a:rPr lang="en-US" altLang="en-US" sz="2000" dirty="0" smtClean="0"/>
              <a:t>TOTAL COSTS 					</a:t>
            </a:r>
            <a:r>
              <a:rPr lang="en-US" altLang="en-US" sz="2000" b="1" dirty="0" smtClean="0"/>
              <a:t>$426 M</a:t>
            </a:r>
          </a:p>
        </p:txBody>
      </p:sp>
    </p:spTree>
    <p:extLst>
      <p:ext uri="{BB962C8B-B14F-4D97-AF65-F5344CB8AC3E}">
        <p14:creationId xmlns:p14="http://schemas.microsoft.com/office/powerpoint/2010/main" val="112811504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Profit</a:t>
            </a:r>
          </a:p>
        </p:txBody>
      </p:sp>
      <p:sp>
        <p:nvSpPr>
          <p:cNvPr id="9219" name="Rectangle 4"/>
          <p:cNvSpPr>
            <a:spLocks noChangeArrowheads="1"/>
          </p:cNvSpPr>
          <p:nvPr/>
        </p:nvSpPr>
        <p:spPr bwMode="auto">
          <a:xfrm>
            <a:off x="825500" y="14986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96875" indent="-3968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40000"/>
              </a:spcBef>
              <a:buFontTx/>
              <a:buChar char="•"/>
            </a:pPr>
            <a:r>
              <a:rPr lang="en-US" altLang="en-US" sz="2400" dirty="0">
                <a:latin typeface="Verdana" panose="020B0604030504040204" pitchFamily="34" charset="0"/>
              </a:rPr>
              <a:t>Total value of gas 	$478 million</a:t>
            </a:r>
          </a:p>
          <a:p>
            <a:pPr>
              <a:spcBef>
                <a:spcPct val="40000"/>
              </a:spcBef>
              <a:buFontTx/>
              <a:buChar char="•"/>
            </a:pPr>
            <a:r>
              <a:rPr lang="en-US" altLang="en-US" sz="2400" dirty="0">
                <a:latin typeface="Verdana" panose="020B0604030504040204" pitchFamily="34" charset="0"/>
              </a:rPr>
              <a:t>Total Costs 		$426 million</a:t>
            </a:r>
          </a:p>
          <a:p>
            <a:pPr>
              <a:spcBef>
                <a:spcPct val="40000"/>
              </a:spcBef>
              <a:buFontTx/>
              <a:buChar char="•"/>
            </a:pPr>
            <a:r>
              <a:rPr lang="en-US" altLang="en-US" sz="2400" dirty="0">
                <a:latin typeface="Verdana" panose="020B0604030504040204" pitchFamily="34" charset="0"/>
              </a:rPr>
              <a:t>Profit			  $52 million</a:t>
            </a:r>
            <a:endParaRPr lang="en-US" altLang="en-US" sz="2000" b="1" dirty="0">
              <a:latin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008362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 bwMode="auto">
          <a:xfrm>
            <a:off x="0" y="855663"/>
            <a:ext cx="9144000" cy="5603875"/>
          </a:xfrm>
          <a:prstGeom prst="rect">
            <a:avLst/>
          </a:prstGeom>
          <a:solidFill>
            <a:schemeClr val="accent2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2150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Exercise 32b</a:t>
            </a:r>
          </a:p>
        </p:txBody>
      </p:sp>
      <p:sp>
        <p:nvSpPr>
          <p:cNvPr id="21508" name="WordArt 2"/>
          <p:cNvSpPr>
            <a:spLocks noChangeArrowheads="1" noChangeShapeType="1" noTextEdit="1"/>
          </p:cNvSpPr>
          <p:nvPr/>
        </p:nvSpPr>
        <p:spPr bwMode="auto">
          <a:xfrm>
            <a:off x="1441450" y="2427288"/>
            <a:ext cx="6888163" cy="21193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44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Questions?</a:t>
            </a:r>
          </a:p>
        </p:txBody>
      </p:sp>
    </p:spTree>
    <p:extLst>
      <p:ext uri="{BB962C8B-B14F-4D97-AF65-F5344CB8AC3E}">
        <p14:creationId xmlns:p14="http://schemas.microsoft.com/office/powerpoint/2010/main" val="27726652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200" dirty="0" smtClean="0"/>
              <a:t>Main Questions</a:t>
            </a:r>
          </a:p>
        </p:txBody>
      </p:sp>
      <p:sp>
        <p:nvSpPr>
          <p:cNvPr id="6148" name="Text Box 5"/>
          <p:cNvSpPr txBox="1">
            <a:spLocks noChangeArrowheads="1"/>
          </p:cNvSpPr>
          <p:nvPr/>
        </p:nvSpPr>
        <p:spPr bwMode="auto">
          <a:xfrm>
            <a:off x="460375" y="1026187"/>
            <a:ext cx="7942263" cy="45981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tabLst>
                <a:tab pos="688975" algn="l"/>
                <a:tab pos="15478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tabLst>
                <a:tab pos="688975" algn="l"/>
                <a:tab pos="15478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tabLst>
                <a:tab pos="688975" algn="l"/>
                <a:tab pos="15478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tabLst>
                <a:tab pos="688975" algn="l"/>
                <a:tab pos="15478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tabLst>
                <a:tab pos="688975" algn="l"/>
                <a:tab pos="15478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688975" algn="l"/>
                <a:tab pos="15478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688975" algn="l"/>
                <a:tab pos="15478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688975" algn="l"/>
                <a:tab pos="15478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688975" algn="l"/>
                <a:tab pos="15478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457200" indent="-457200" eaLnBrk="1" hangingPunct="1">
              <a:spcBef>
                <a:spcPct val="55000"/>
              </a:spcBef>
              <a:buFont typeface="+mj-lt"/>
              <a:buAutoNum type="arabicPeriod"/>
            </a:pPr>
            <a:r>
              <a:rPr lang="en-US" altLang="en-US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How </a:t>
            </a:r>
            <a:r>
              <a:rPr lang="en-US" altLang="en-US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many platforms do we need to maximize </a:t>
            </a:r>
            <a:r>
              <a:rPr lang="en-US" altLang="en-US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	production </a:t>
            </a:r>
            <a:r>
              <a:rPr lang="en-US" altLang="en-US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while </a:t>
            </a:r>
            <a:r>
              <a:rPr lang="en-US" altLang="en-US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minimizing </a:t>
            </a:r>
            <a:r>
              <a:rPr lang="en-US" altLang="en-US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costs, so that we </a:t>
            </a:r>
            <a:r>
              <a:rPr lang="en-US" altLang="en-US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	maximize </a:t>
            </a:r>
            <a:r>
              <a:rPr lang="en-US" altLang="en-US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profits: one, two or </a:t>
            </a:r>
            <a:r>
              <a:rPr lang="en-US" altLang="en-US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three?</a:t>
            </a:r>
            <a:endParaRPr lang="en-US" altLang="en-US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457200" indent="-457200" eaLnBrk="1" hangingPunct="1">
              <a:spcBef>
                <a:spcPct val="55000"/>
              </a:spcBef>
              <a:buFont typeface="+mj-lt"/>
              <a:buAutoNum type="arabicPeriod"/>
            </a:pPr>
            <a:r>
              <a:rPr lang="en-US" altLang="en-US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What </a:t>
            </a:r>
            <a:r>
              <a:rPr lang="en-US" altLang="en-US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is the surface location for the platform or </a:t>
            </a:r>
            <a:r>
              <a:rPr lang="en-US" altLang="en-US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	platforms?</a:t>
            </a:r>
            <a:endParaRPr lang="en-US" altLang="en-US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457200" indent="-457200" eaLnBrk="1" hangingPunct="1">
              <a:spcBef>
                <a:spcPct val="55000"/>
              </a:spcBef>
              <a:buFont typeface="+mj-lt"/>
              <a:buAutoNum type="arabicPeriod"/>
            </a:pPr>
            <a:r>
              <a:rPr lang="en-US" altLang="en-US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How </a:t>
            </a:r>
            <a:r>
              <a:rPr lang="en-US" altLang="en-US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many production wells should we plan for each </a:t>
            </a:r>
            <a:r>
              <a:rPr lang="en-US" altLang="en-US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	platform?</a:t>
            </a:r>
            <a:endParaRPr lang="en-US" altLang="en-US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457200" indent="-457200" eaLnBrk="1" hangingPunct="1">
              <a:spcBef>
                <a:spcPct val="55000"/>
              </a:spcBef>
              <a:buFont typeface="+mj-lt"/>
              <a:buAutoNum type="arabicPeriod"/>
            </a:pPr>
            <a:r>
              <a:rPr lang="en-US" altLang="en-US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Where </a:t>
            </a:r>
            <a:r>
              <a:rPr lang="en-US" altLang="en-US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at the reservoir depth should we target each </a:t>
            </a:r>
            <a:r>
              <a:rPr lang="en-US" altLang="en-US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	proposed production </a:t>
            </a:r>
            <a:r>
              <a:rPr lang="en-US" altLang="en-US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well? </a:t>
            </a:r>
          </a:p>
          <a:p>
            <a:pPr marL="457200" indent="-457200" eaLnBrk="1" hangingPunct="1">
              <a:spcBef>
                <a:spcPct val="55000"/>
              </a:spcBef>
              <a:buFont typeface="+mj-lt"/>
              <a:buAutoNum type="arabicPeriod"/>
            </a:pPr>
            <a:endParaRPr lang="en-US" altLang="en-US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3195423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200" dirty="0" smtClean="0"/>
              <a:t>HC Pore Thickness</a:t>
            </a:r>
          </a:p>
        </p:txBody>
      </p:sp>
      <p:sp>
        <p:nvSpPr>
          <p:cNvPr id="13316" name="Text Box 114"/>
          <p:cNvSpPr txBox="1">
            <a:spLocks noChangeAspect="1" noChangeArrowheads="1"/>
          </p:cNvSpPr>
          <p:nvPr/>
        </p:nvSpPr>
        <p:spPr bwMode="auto">
          <a:xfrm>
            <a:off x="7065963" y="5903913"/>
            <a:ext cx="1066800" cy="319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35852" tIns="67926" rIns="135852" bIns="67926">
            <a:spAutoFit/>
          </a:bodyPr>
          <a:lstStyle>
            <a:lvl1pPr defTabSz="20193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20193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20193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20193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20193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20193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20193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20193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20193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200" b="1" dirty="0">
                <a:latin typeface="Verdana" panose="020B0604030504040204" pitchFamily="34" charset="0"/>
              </a:rPr>
              <a:t>0   km   2</a:t>
            </a:r>
          </a:p>
        </p:txBody>
      </p:sp>
      <p:grpSp>
        <p:nvGrpSpPr>
          <p:cNvPr id="13317" name="Group 245"/>
          <p:cNvGrpSpPr>
            <a:grpSpLocks noChangeAspect="1"/>
          </p:cNvGrpSpPr>
          <p:nvPr/>
        </p:nvGrpSpPr>
        <p:grpSpPr bwMode="auto">
          <a:xfrm>
            <a:off x="7242175" y="5856288"/>
            <a:ext cx="700088" cy="87312"/>
            <a:chOff x="7126" y="5029"/>
            <a:chExt cx="697" cy="84"/>
          </a:xfrm>
        </p:grpSpPr>
        <p:sp>
          <p:nvSpPr>
            <p:cNvPr id="13522" name="Rectangle 117"/>
            <p:cNvSpPr>
              <a:spLocks noChangeAspect="1" noChangeArrowheads="1"/>
            </p:cNvSpPr>
            <p:nvPr/>
          </p:nvSpPr>
          <p:spPr bwMode="auto">
            <a:xfrm>
              <a:off x="7126" y="5029"/>
              <a:ext cx="343" cy="84"/>
            </a:xfrm>
            <a:prstGeom prst="rect">
              <a:avLst/>
            </a:prstGeom>
            <a:solidFill>
              <a:srgbClr val="FF0000"/>
            </a:solidFill>
            <a:ln w="19050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lIns="135852" tIns="67926" rIns="135852" bIns="67926" anchor="ctr"/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3600" dirty="0"/>
            </a:p>
          </p:txBody>
        </p:sp>
        <p:sp>
          <p:nvSpPr>
            <p:cNvPr id="13523" name="Rectangle 118"/>
            <p:cNvSpPr>
              <a:spLocks noChangeAspect="1" noChangeArrowheads="1"/>
            </p:cNvSpPr>
            <p:nvPr/>
          </p:nvSpPr>
          <p:spPr bwMode="auto">
            <a:xfrm>
              <a:off x="7476" y="5029"/>
              <a:ext cx="347" cy="84"/>
            </a:xfrm>
            <a:prstGeom prst="rect">
              <a:avLst/>
            </a:prstGeom>
            <a:solidFill>
              <a:srgbClr val="FFFF00"/>
            </a:solidFill>
            <a:ln w="19050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lIns="135852" tIns="67926" rIns="135852" bIns="67926" anchor="ctr"/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3600" dirty="0"/>
            </a:p>
          </p:txBody>
        </p:sp>
      </p:grpSp>
      <p:sp>
        <p:nvSpPr>
          <p:cNvPr id="13318" name="Text Box 248"/>
          <p:cNvSpPr txBox="1">
            <a:spLocks noChangeArrowheads="1"/>
          </p:cNvSpPr>
          <p:nvPr/>
        </p:nvSpPr>
        <p:spPr bwMode="auto">
          <a:xfrm>
            <a:off x="258763" y="5921375"/>
            <a:ext cx="4186237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200" b="1" dirty="0">
                <a:latin typeface="Verdana" panose="020B0604030504040204" pitchFamily="34" charset="0"/>
              </a:rPr>
              <a:t>Average HC pore thickness values for each cell</a:t>
            </a:r>
          </a:p>
        </p:txBody>
      </p:sp>
      <p:pic>
        <p:nvPicPr>
          <p:cNvPr id="13319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65" t="30359" r="14545" b="22188"/>
          <a:stretch>
            <a:fillRect/>
          </a:stretch>
        </p:blipFill>
        <p:spPr bwMode="auto">
          <a:xfrm>
            <a:off x="523875" y="1733550"/>
            <a:ext cx="8201025" cy="3976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20" name="Freeform 80"/>
          <p:cNvSpPr>
            <a:spLocks noChangeAspect="1"/>
          </p:cNvSpPr>
          <p:nvPr/>
        </p:nvSpPr>
        <p:spPr bwMode="auto">
          <a:xfrm rot="-5400000">
            <a:off x="3255963" y="3984625"/>
            <a:ext cx="298450" cy="447675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3321" name="Freeform 81"/>
          <p:cNvSpPr>
            <a:spLocks noChangeAspect="1"/>
          </p:cNvSpPr>
          <p:nvPr/>
        </p:nvSpPr>
        <p:spPr bwMode="auto">
          <a:xfrm rot="-5400000">
            <a:off x="3255963" y="4286250"/>
            <a:ext cx="298450" cy="447675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3322" name="Freeform 82"/>
          <p:cNvSpPr>
            <a:spLocks noChangeAspect="1"/>
          </p:cNvSpPr>
          <p:nvPr/>
        </p:nvSpPr>
        <p:spPr bwMode="auto">
          <a:xfrm rot="-5400000">
            <a:off x="3256756" y="3683794"/>
            <a:ext cx="296863" cy="447675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3323" name="Freeform 83"/>
          <p:cNvSpPr>
            <a:spLocks noChangeAspect="1"/>
          </p:cNvSpPr>
          <p:nvPr/>
        </p:nvSpPr>
        <p:spPr bwMode="auto">
          <a:xfrm rot="-5400000">
            <a:off x="3256757" y="4888706"/>
            <a:ext cx="296862" cy="447675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3324" name="Freeform 84"/>
          <p:cNvSpPr>
            <a:spLocks noChangeAspect="1"/>
          </p:cNvSpPr>
          <p:nvPr/>
        </p:nvSpPr>
        <p:spPr bwMode="auto">
          <a:xfrm rot="-5400000">
            <a:off x="3256757" y="4587081"/>
            <a:ext cx="296862" cy="447675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3325" name="Freeform 96"/>
          <p:cNvSpPr>
            <a:spLocks noChangeAspect="1"/>
          </p:cNvSpPr>
          <p:nvPr/>
        </p:nvSpPr>
        <p:spPr bwMode="auto">
          <a:xfrm rot="-5400000">
            <a:off x="2924969" y="4137819"/>
            <a:ext cx="298450" cy="449262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3326" name="Freeform 97"/>
          <p:cNvSpPr>
            <a:spLocks noChangeAspect="1"/>
          </p:cNvSpPr>
          <p:nvPr/>
        </p:nvSpPr>
        <p:spPr bwMode="auto">
          <a:xfrm rot="-5400000">
            <a:off x="2924969" y="4439444"/>
            <a:ext cx="298450" cy="449262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3327" name="Freeform 98"/>
          <p:cNvSpPr>
            <a:spLocks noChangeAspect="1"/>
          </p:cNvSpPr>
          <p:nvPr/>
        </p:nvSpPr>
        <p:spPr bwMode="auto">
          <a:xfrm rot="-5400000">
            <a:off x="2924175" y="3838575"/>
            <a:ext cx="296863" cy="449263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3328" name="Freeform 100"/>
          <p:cNvSpPr>
            <a:spLocks noChangeAspect="1"/>
          </p:cNvSpPr>
          <p:nvPr/>
        </p:nvSpPr>
        <p:spPr bwMode="auto">
          <a:xfrm rot="-5400000">
            <a:off x="2924176" y="4741862"/>
            <a:ext cx="296862" cy="449263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3329" name="Freeform 113"/>
          <p:cNvSpPr>
            <a:spLocks noChangeAspect="1"/>
          </p:cNvSpPr>
          <p:nvPr/>
        </p:nvSpPr>
        <p:spPr bwMode="auto">
          <a:xfrm rot="-5400000">
            <a:off x="3921920" y="3974306"/>
            <a:ext cx="296862" cy="447675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3330" name="Freeform 114"/>
          <p:cNvSpPr>
            <a:spLocks noChangeAspect="1"/>
          </p:cNvSpPr>
          <p:nvPr/>
        </p:nvSpPr>
        <p:spPr bwMode="auto">
          <a:xfrm rot="-5400000">
            <a:off x="3921126" y="4275137"/>
            <a:ext cx="298450" cy="447675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3331" name="Freeform 115"/>
          <p:cNvSpPr>
            <a:spLocks noChangeAspect="1"/>
          </p:cNvSpPr>
          <p:nvPr/>
        </p:nvSpPr>
        <p:spPr bwMode="auto">
          <a:xfrm rot="-5400000">
            <a:off x="3921920" y="3672681"/>
            <a:ext cx="296862" cy="447675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3332" name="Freeform 117"/>
          <p:cNvSpPr>
            <a:spLocks noChangeAspect="1"/>
          </p:cNvSpPr>
          <p:nvPr/>
        </p:nvSpPr>
        <p:spPr bwMode="auto">
          <a:xfrm rot="-5400000">
            <a:off x="3921126" y="4576762"/>
            <a:ext cx="298450" cy="447675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3333" name="Freeform 119"/>
          <p:cNvSpPr>
            <a:spLocks noChangeAspect="1"/>
          </p:cNvSpPr>
          <p:nvPr/>
        </p:nvSpPr>
        <p:spPr bwMode="auto">
          <a:xfrm rot="-5400000">
            <a:off x="3921126" y="3371850"/>
            <a:ext cx="298450" cy="447675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3334" name="Freeform 129"/>
          <p:cNvSpPr>
            <a:spLocks noChangeAspect="1"/>
          </p:cNvSpPr>
          <p:nvPr/>
        </p:nvSpPr>
        <p:spPr bwMode="auto">
          <a:xfrm rot="-5400000">
            <a:off x="3589338" y="4130675"/>
            <a:ext cx="298450" cy="447675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3335" name="Freeform 130"/>
          <p:cNvSpPr>
            <a:spLocks noChangeAspect="1"/>
          </p:cNvSpPr>
          <p:nvPr/>
        </p:nvSpPr>
        <p:spPr bwMode="auto">
          <a:xfrm rot="-5400000">
            <a:off x="3589338" y="4430712"/>
            <a:ext cx="298450" cy="447675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3336" name="Freeform 131"/>
          <p:cNvSpPr>
            <a:spLocks noChangeAspect="1"/>
          </p:cNvSpPr>
          <p:nvPr/>
        </p:nvSpPr>
        <p:spPr bwMode="auto">
          <a:xfrm rot="-5400000">
            <a:off x="3589338" y="3829050"/>
            <a:ext cx="298450" cy="447675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3337" name="Freeform 133"/>
          <p:cNvSpPr>
            <a:spLocks noChangeAspect="1"/>
          </p:cNvSpPr>
          <p:nvPr/>
        </p:nvSpPr>
        <p:spPr bwMode="auto">
          <a:xfrm rot="-5400000">
            <a:off x="3589338" y="4732337"/>
            <a:ext cx="298450" cy="447675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3338" name="Freeform 135"/>
          <p:cNvSpPr>
            <a:spLocks noChangeAspect="1"/>
          </p:cNvSpPr>
          <p:nvPr/>
        </p:nvSpPr>
        <p:spPr bwMode="auto">
          <a:xfrm rot="-5400000">
            <a:off x="3590131" y="3528219"/>
            <a:ext cx="296863" cy="447675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3339" name="Freeform 29"/>
          <p:cNvSpPr>
            <a:spLocks noChangeAspect="1"/>
          </p:cNvSpPr>
          <p:nvPr/>
        </p:nvSpPr>
        <p:spPr bwMode="auto">
          <a:xfrm rot="-5400000">
            <a:off x="2591594" y="4591844"/>
            <a:ext cx="298450" cy="449262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3340" name="Freeform 30"/>
          <p:cNvSpPr>
            <a:spLocks noChangeAspect="1"/>
          </p:cNvSpPr>
          <p:nvPr/>
        </p:nvSpPr>
        <p:spPr bwMode="auto">
          <a:xfrm rot="-5400000">
            <a:off x="2590801" y="4894262"/>
            <a:ext cx="296862" cy="449263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3341" name="Freeform 31"/>
          <p:cNvSpPr>
            <a:spLocks noChangeAspect="1"/>
          </p:cNvSpPr>
          <p:nvPr/>
        </p:nvSpPr>
        <p:spPr bwMode="auto">
          <a:xfrm rot="-5400000">
            <a:off x="2591594" y="4290219"/>
            <a:ext cx="298450" cy="449262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3342" name="Freeform 35"/>
          <p:cNvSpPr>
            <a:spLocks noChangeAspect="1"/>
          </p:cNvSpPr>
          <p:nvPr/>
        </p:nvSpPr>
        <p:spPr bwMode="auto">
          <a:xfrm rot="-5400000">
            <a:off x="2591594" y="3990182"/>
            <a:ext cx="298450" cy="449262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3343" name="Freeform 179"/>
          <p:cNvSpPr>
            <a:spLocks noChangeAspect="1"/>
          </p:cNvSpPr>
          <p:nvPr/>
        </p:nvSpPr>
        <p:spPr bwMode="auto">
          <a:xfrm rot="-5400000">
            <a:off x="926307" y="4472781"/>
            <a:ext cx="298450" cy="449263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3344" name="Freeform 180"/>
          <p:cNvSpPr>
            <a:spLocks noChangeAspect="1"/>
          </p:cNvSpPr>
          <p:nvPr/>
        </p:nvSpPr>
        <p:spPr bwMode="auto">
          <a:xfrm rot="-5400000">
            <a:off x="926307" y="4774406"/>
            <a:ext cx="298450" cy="449263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3345" name="Freeform 181"/>
          <p:cNvSpPr>
            <a:spLocks noChangeAspect="1"/>
          </p:cNvSpPr>
          <p:nvPr/>
        </p:nvSpPr>
        <p:spPr bwMode="auto">
          <a:xfrm rot="-5400000">
            <a:off x="925513" y="4173538"/>
            <a:ext cx="296862" cy="449262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3346" name="Freeform 185"/>
          <p:cNvSpPr>
            <a:spLocks noChangeAspect="1"/>
          </p:cNvSpPr>
          <p:nvPr/>
        </p:nvSpPr>
        <p:spPr bwMode="auto">
          <a:xfrm rot="-5400000">
            <a:off x="925513" y="3871913"/>
            <a:ext cx="296862" cy="449262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3347" name="Freeform 195"/>
          <p:cNvSpPr>
            <a:spLocks noChangeAspect="1"/>
          </p:cNvSpPr>
          <p:nvPr/>
        </p:nvSpPr>
        <p:spPr bwMode="auto">
          <a:xfrm rot="-5400000">
            <a:off x="592138" y="4630737"/>
            <a:ext cx="298450" cy="447675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3348" name="Freeform 197"/>
          <p:cNvSpPr>
            <a:spLocks noChangeAspect="1"/>
          </p:cNvSpPr>
          <p:nvPr/>
        </p:nvSpPr>
        <p:spPr bwMode="auto">
          <a:xfrm rot="-5400000">
            <a:off x="592138" y="4330700"/>
            <a:ext cx="298450" cy="447675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3349" name="Freeform 201"/>
          <p:cNvSpPr>
            <a:spLocks noChangeAspect="1"/>
          </p:cNvSpPr>
          <p:nvPr/>
        </p:nvSpPr>
        <p:spPr bwMode="auto">
          <a:xfrm rot="-5400000">
            <a:off x="592138" y="4029075"/>
            <a:ext cx="298450" cy="447675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3350" name="Freeform 212"/>
          <p:cNvSpPr>
            <a:spLocks noChangeAspect="1"/>
          </p:cNvSpPr>
          <p:nvPr/>
        </p:nvSpPr>
        <p:spPr bwMode="auto">
          <a:xfrm rot="-5400000">
            <a:off x="2258219" y="4450557"/>
            <a:ext cx="298450" cy="449262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3351" name="Freeform 213"/>
          <p:cNvSpPr>
            <a:spLocks noChangeAspect="1"/>
          </p:cNvSpPr>
          <p:nvPr/>
        </p:nvSpPr>
        <p:spPr bwMode="auto">
          <a:xfrm rot="-5400000">
            <a:off x="2257425" y="4752975"/>
            <a:ext cx="296863" cy="449263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3352" name="Freeform 214"/>
          <p:cNvSpPr>
            <a:spLocks noChangeAspect="1"/>
          </p:cNvSpPr>
          <p:nvPr/>
        </p:nvSpPr>
        <p:spPr bwMode="auto">
          <a:xfrm rot="-5400000">
            <a:off x="2257426" y="4151312"/>
            <a:ext cx="296862" cy="449263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3353" name="Freeform 218"/>
          <p:cNvSpPr>
            <a:spLocks noChangeAspect="1"/>
          </p:cNvSpPr>
          <p:nvPr/>
        </p:nvSpPr>
        <p:spPr bwMode="auto">
          <a:xfrm rot="-5400000">
            <a:off x="2258219" y="3847307"/>
            <a:ext cx="298450" cy="449262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3354" name="Freeform 228"/>
          <p:cNvSpPr>
            <a:spLocks noChangeAspect="1"/>
          </p:cNvSpPr>
          <p:nvPr/>
        </p:nvSpPr>
        <p:spPr bwMode="auto">
          <a:xfrm rot="-5400000">
            <a:off x="1924051" y="4608512"/>
            <a:ext cx="298450" cy="447675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3355" name="Freeform 229"/>
          <p:cNvSpPr>
            <a:spLocks noChangeAspect="1"/>
          </p:cNvSpPr>
          <p:nvPr/>
        </p:nvSpPr>
        <p:spPr bwMode="auto">
          <a:xfrm rot="-5400000">
            <a:off x="1924844" y="4909344"/>
            <a:ext cx="296863" cy="447675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3356" name="Freeform 230"/>
          <p:cNvSpPr>
            <a:spLocks noChangeAspect="1"/>
          </p:cNvSpPr>
          <p:nvPr/>
        </p:nvSpPr>
        <p:spPr bwMode="auto">
          <a:xfrm rot="-5400000">
            <a:off x="1924845" y="4307681"/>
            <a:ext cx="296862" cy="447675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3357" name="Freeform 234"/>
          <p:cNvSpPr>
            <a:spLocks noChangeAspect="1"/>
          </p:cNvSpPr>
          <p:nvPr/>
        </p:nvSpPr>
        <p:spPr bwMode="auto">
          <a:xfrm rot="-5400000">
            <a:off x="1924845" y="4006056"/>
            <a:ext cx="296862" cy="447675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3358" name="Freeform 245"/>
          <p:cNvSpPr>
            <a:spLocks noChangeAspect="1"/>
          </p:cNvSpPr>
          <p:nvPr/>
        </p:nvSpPr>
        <p:spPr bwMode="auto">
          <a:xfrm rot="-5400000">
            <a:off x="1591469" y="4463257"/>
            <a:ext cx="298450" cy="449262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3359" name="Freeform 246"/>
          <p:cNvSpPr>
            <a:spLocks noChangeAspect="1"/>
          </p:cNvSpPr>
          <p:nvPr/>
        </p:nvSpPr>
        <p:spPr bwMode="auto">
          <a:xfrm rot="-5400000">
            <a:off x="1590675" y="4765675"/>
            <a:ext cx="296863" cy="449263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3360" name="Freeform 247"/>
          <p:cNvSpPr>
            <a:spLocks noChangeAspect="1"/>
          </p:cNvSpPr>
          <p:nvPr/>
        </p:nvSpPr>
        <p:spPr bwMode="auto">
          <a:xfrm rot="-5400000">
            <a:off x="1590675" y="4162425"/>
            <a:ext cx="296863" cy="449263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3361" name="Freeform 249"/>
          <p:cNvSpPr>
            <a:spLocks noChangeAspect="1"/>
          </p:cNvSpPr>
          <p:nvPr/>
        </p:nvSpPr>
        <p:spPr bwMode="auto">
          <a:xfrm rot="-5400000">
            <a:off x="1591469" y="5064919"/>
            <a:ext cx="298450" cy="449262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3362" name="Freeform 261"/>
          <p:cNvSpPr>
            <a:spLocks noChangeAspect="1"/>
          </p:cNvSpPr>
          <p:nvPr/>
        </p:nvSpPr>
        <p:spPr bwMode="auto">
          <a:xfrm rot="-5400000">
            <a:off x="1259682" y="4618831"/>
            <a:ext cx="298450" cy="449263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3363" name="Freeform 262"/>
          <p:cNvSpPr>
            <a:spLocks noChangeAspect="1"/>
          </p:cNvSpPr>
          <p:nvPr/>
        </p:nvSpPr>
        <p:spPr bwMode="auto">
          <a:xfrm rot="-5400000">
            <a:off x="1258887" y="4921251"/>
            <a:ext cx="296863" cy="449262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3364" name="Freeform 263"/>
          <p:cNvSpPr>
            <a:spLocks noChangeAspect="1"/>
          </p:cNvSpPr>
          <p:nvPr/>
        </p:nvSpPr>
        <p:spPr bwMode="auto">
          <a:xfrm rot="-5400000">
            <a:off x="1259682" y="4317206"/>
            <a:ext cx="298450" cy="449263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3365" name="Freeform 267"/>
          <p:cNvSpPr>
            <a:spLocks noChangeAspect="1"/>
          </p:cNvSpPr>
          <p:nvPr/>
        </p:nvSpPr>
        <p:spPr bwMode="auto">
          <a:xfrm rot="-5400000">
            <a:off x="1258888" y="4017963"/>
            <a:ext cx="296862" cy="449262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3366" name="Text Box 127"/>
          <p:cNvSpPr txBox="1">
            <a:spLocks noChangeAspect="1" noChangeArrowheads="1"/>
          </p:cNvSpPr>
          <p:nvPr/>
        </p:nvSpPr>
        <p:spPr bwMode="auto">
          <a:xfrm>
            <a:off x="2265363" y="4910138"/>
            <a:ext cx="265112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900" b="1" dirty="0">
                <a:latin typeface="Verdana" panose="020B0604030504040204" pitchFamily="34" charset="0"/>
                <a:cs typeface="Arial" panose="020B0604020202020204" pitchFamily="34" charset="0"/>
              </a:rPr>
              <a:t>6</a:t>
            </a:r>
          </a:p>
        </p:txBody>
      </p:sp>
      <p:sp>
        <p:nvSpPr>
          <p:cNvPr id="13367" name="Text Box 128"/>
          <p:cNvSpPr txBox="1">
            <a:spLocks noChangeAspect="1" noChangeArrowheads="1"/>
          </p:cNvSpPr>
          <p:nvPr/>
        </p:nvSpPr>
        <p:spPr bwMode="auto">
          <a:xfrm>
            <a:off x="939800" y="4602163"/>
            <a:ext cx="266700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900" b="1" dirty="0">
                <a:latin typeface="Verdana" panose="020B0604030504040204" pitchFamily="34" charset="0"/>
                <a:cs typeface="Arial" panose="020B0604020202020204" pitchFamily="34" charset="0"/>
              </a:rPr>
              <a:t>2</a:t>
            </a:r>
          </a:p>
        </p:txBody>
      </p:sp>
      <p:sp>
        <p:nvSpPr>
          <p:cNvPr id="13368" name="Text Box 129"/>
          <p:cNvSpPr txBox="1">
            <a:spLocks noChangeAspect="1" noChangeArrowheads="1"/>
          </p:cNvSpPr>
          <p:nvPr/>
        </p:nvSpPr>
        <p:spPr bwMode="auto">
          <a:xfrm>
            <a:off x="939800" y="4292600"/>
            <a:ext cx="266700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900" b="1" dirty="0">
                <a:latin typeface="Verdana" panose="020B0604030504040204" pitchFamily="34" charset="0"/>
                <a:cs typeface="Arial" panose="020B0604020202020204" pitchFamily="34" charset="0"/>
              </a:rPr>
              <a:t>2</a:t>
            </a:r>
          </a:p>
        </p:txBody>
      </p:sp>
      <p:sp>
        <p:nvSpPr>
          <p:cNvPr id="13369" name="Text Box 130"/>
          <p:cNvSpPr txBox="1">
            <a:spLocks noChangeAspect="1" noChangeArrowheads="1"/>
          </p:cNvSpPr>
          <p:nvPr/>
        </p:nvSpPr>
        <p:spPr bwMode="auto">
          <a:xfrm>
            <a:off x="941388" y="3986213"/>
            <a:ext cx="265112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900" b="1" dirty="0">
                <a:latin typeface="Verdana" panose="020B0604030504040204" pitchFamily="34" charset="0"/>
                <a:cs typeface="Arial" panose="020B0604020202020204" pitchFamily="34" charset="0"/>
              </a:rPr>
              <a:t>1</a:t>
            </a:r>
          </a:p>
        </p:txBody>
      </p:sp>
      <p:sp>
        <p:nvSpPr>
          <p:cNvPr id="13370" name="Text Box 131"/>
          <p:cNvSpPr txBox="1">
            <a:spLocks noChangeAspect="1" noChangeArrowheads="1"/>
          </p:cNvSpPr>
          <p:nvPr/>
        </p:nvSpPr>
        <p:spPr bwMode="auto">
          <a:xfrm>
            <a:off x="2265363" y="4602163"/>
            <a:ext cx="265112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900" b="1" dirty="0">
                <a:latin typeface="Verdana" panose="020B0604030504040204" pitchFamily="34" charset="0"/>
                <a:cs typeface="Arial" panose="020B0604020202020204" pitchFamily="34" charset="0"/>
              </a:rPr>
              <a:t>8</a:t>
            </a:r>
          </a:p>
        </p:txBody>
      </p:sp>
      <p:sp>
        <p:nvSpPr>
          <p:cNvPr id="13371" name="Text Box 132"/>
          <p:cNvSpPr txBox="1">
            <a:spLocks noChangeAspect="1" noChangeArrowheads="1"/>
          </p:cNvSpPr>
          <p:nvPr/>
        </p:nvSpPr>
        <p:spPr bwMode="auto">
          <a:xfrm>
            <a:off x="1946275" y="4751388"/>
            <a:ext cx="265113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900" b="1" dirty="0">
                <a:latin typeface="Verdana" panose="020B0604030504040204" pitchFamily="34" charset="0"/>
                <a:cs typeface="Arial" panose="020B0604020202020204" pitchFamily="34" charset="0"/>
              </a:rPr>
              <a:t>7</a:t>
            </a:r>
          </a:p>
        </p:txBody>
      </p:sp>
      <p:sp>
        <p:nvSpPr>
          <p:cNvPr id="13372" name="Text Box 133"/>
          <p:cNvSpPr txBox="1">
            <a:spLocks noChangeAspect="1" noChangeArrowheads="1"/>
          </p:cNvSpPr>
          <p:nvPr/>
        </p:nvSpPr>
        <p:spPr bwMode="auto">
          <a:xfrm>
            <a:off x="1274763" y="4140200"/>
            <a:ext cx="266700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900" b="1" dirty="0">
                <a:latin typeface="Verdana" panose="020B0604030504040204" pitchFamily="34" charset="0"/>
                <a:cs typeface="Arial" panose="020B0604020202020204" pitchFamily="34" charset="0"/>
              </a:rPr>
              <a:t>2</a:t>
            </a:r>
          </a:p>
        </p:txBody>
      </p:sp>
      <p:sp>
        <p:nvSpPr>
          <p:cNvPr id="13373" name="Text Box 134"/>
          <p:cNvSpPr txBox="1">
            <a:spLocks noChangeAspect="1" noChangeArrowheads="1"/>
          </p:cNvSpPr>
          <p:nvPr/>
        </p:nvSpPr>
        <p:spPr bwMode="auto">
          <a:xfrm>
            <a:off x="569913" y="4140200"/>
            <a:ext cx="266700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900" b="1" dirty="0">
                <a:latin typeface="Verdana" panose="020B0604030504040204" pitchFamily="34" charset="0"/>
                <a:cs typeface="Arial" panose="020B0604020202020204" pitchFamily="34" charset="0"/>
              </a:rPr>
              <a:t>1</a:t>
            </a:r>
          </a:p>
        </p:txBody>
      </p:sp>
      <p:sp>
        <p:nvSpPr>
          <p:cNvPr id="13374" name="Text Box 135"/>
          <p:cNvSpPr txBox="1">
            <a:spLocks noChangeAspect="1" noChangeArrowheads="1"/>
          </p:cNvSpPr>
          <p:nvPr/>
        </p:nvSpPr>
        <p:spPr bwMode="auto">
          <a:xfrm>
            <a:off x="598488" y="4457700"/>
            <a:ext cx="266700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900" b="1" dirty="0">
                <a:latin typeface="Verdana" panose="020B0604030504040204" pitchFamily="34" charset="0"/>
                <a:cs typeface="Arial" panose="020B0604020202020204" pitchFamily="34" charset="0"/>
              </a:rPr>
              <a:t>2</a:t>
            </a:r>
          </a:p>
        </p:txBody>
      </p:sp>
      <p:sp>
        <p:nvSpPr>
          <p:cNvPr id="13375" name="Text Box 136"/>
          <p:cNvSpPr txBox="1">
            <a:spLocks noChangeAspect="1" noChangeArrowheads="1"/>
          </p:cNvSpPr>
          <p:nvPr/>
        </p:nvSpPr>
        <p:spPr bwMode="auto">
          <a:xfrm>
            <a:off x="598488" y="4751388"/>
            <a:ext cx="266700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900" b="1" dirty="0">
                <a:latin typeface="Verdana" panose="020B0604030504040204" pitchFamily="34" charset="0"/>
                <a:cs typeface="Arial" panose="020B0604020202020204" pitchFamily="34" charset="0"/>
              </a:rPr>
              <a:t>2</a:t>
            </a:r>
          </a:p>
        </p:txBody>
      </p:sp>
      <p:sp>
        <p:nvSpPr>
          <p:cNvPr id="13376" name="Text Box 137"/>
          <p:cNvSpPr txBox="1">
            <a:spLocks noChangeAspect="1" noChangeArrowheads="1"/>
          </p:cNvSpPr>
          <p:nvPr/>
        </p:nvSpPr>
        <p:spPr bwMode="auto">
          <a:xfrm>
            <a:off x="939800" y="4910138"/>
            <a:ext cx="266700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900" b="1" dirty="0">
                <a:latin typeface="Verdana" panose="020B0604030504040204" pitchFamily="34" charset="0"/>
                <a:cs typeface="Arial" panose="020B0604020202020204" pitchFamily="34" charset="0"/>
              </a:rPr>
              <a:t>1</a:t>
            </a:r>
          </a:p>
        </p:txBody>
      </p:sp>
      <p:sp>
        <p:nvSpPr>
          <p:cNvPr id="13377" name="Text Box 138"/>
          <p:cNvSpPr txBox="1">
            <a:spLocks noChangeAspect="1" noChangeArrowheads="1"/>
          </p:cNvSpPr>
          <p:nvPr/>
        </p:nvSpPr>
        <p:spPr bwMode="auto">
          <a:xfrm>
            <a:off x="1274763" y="4751388"/>
            <a:ext cx="266700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900" b="1" dirty="0">
                <a:latin typeface="Verdana" panose="020B0604030504040204" pitchFamily="34" charset="0"/>
                <a:cs typeface="Arial" panose="020B0604020202020204" pitchFamily="34" charset="0"/>
              </a:rPr>
              <a:t>3</a:t>
            </a:r>
          </a:p>
        </p:txBody>
      </p:sp>
      <p:sp>
        <p:nvSpPr>
          <p:cNvPr id="13378" name="Text Box 139"/>
          <p:cNvSpPr txBox="1">
            <a:spLocks noChangeAspect="1" noChangeArrowheads="1"/>
          </p:cNvSpPr>
          <p:nvPr/>
        </p:nvSpPr>
        <p:spPr bwMode="auto">
          <a:xfrm>
            <a:off x="1274763" y="4457700"/>
            <a:ext cx="266700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900" b="1" dirty="0">
                <a:latin typeface="Verdana" panose="020B0604030504040204" pitchFamily="34" charset="0"/>
                <a:cs typeface="Arial" panose="020B0604020202020204" pitchFamily="34" charset="0"/>
              </a:rPr>
              <a:t>4</a:t>
            </a:r>
          </a:p>
        </p:txBody>
      </p:sp>
      <p:sp>
        <p:nvSpPr>
          <p:cNvPr id="13379" name="Text Box 140"/>
          <p:cNvSpPr txBox="1">
            <a:spLocks noChangeAspect="1" noChangeArrowheads="1"/>
          </p:cNvSpPr>
          <p:nvPr/>
        </p:nvSpPr>
        <p:spPr bwMode="auto">
          <a:xfrm>
            <a:off x="1274763" y="5064125"/>
            <a:ext cx="266700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900" b="1" dirty="0">
                <a:latin typeface="Verdana" panose="020B0604030504040204" pitchFamily="34" charset="0"/>
                <a:cs typeface="Arial" panose="020B0604020202020204" pitchFamily="34" charset="0"/>
              </a:rPr>
              <a:t>1</a:t>
            </a:r>
          </a:p>
        </p:txBody>
      </p:sp>
      <p:sp>
        <p:nvSpPr>
          <p:cNvPr id="13380" name="Text Box 141"/>
          <p:cNvSpPr txBox="1">
            <a:spLocks noChangeAspect="1" noChangeArrowheads="1"/>
          </p:cNvSpPr>
          <p:nvPr/>
        </p:nvSpPr>
        <p:spPr bwMode="auto">
          <a:xfrm>
            <a:off x="1601788" y="4292600"/>
            <a:ext cx="265112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900" b="1" dirty="0">
                <a:latin typeface="Verdana" panose="020B0604030504040204" pitchFamily="34" charset="0"/>
                <a:cs typeface="Arial" panose="020B0604020202020204" pitchFamily="34" charset="0"/>
              </a:rPr>
              <a:t>5</a:t>
            </a:r>
          </a:p>
        </p:txBody>
      </p:sp>
      <p:sp>
        <p:nvSpPr>
          <p:cNvPr id="13381" name="Text Box 142"/>
          <p:cNvSpPr txBox="1">
            <a:spLocks noChangeAspect="1" noChangeArrowheads="1"/>
          </p:cNvSpPr>
          <p:nvPr/>
        </p:nvSpPr>
        <p:spPr bwMode="auto">
          <a:xfrm>
            <a:off x="1600200" y="4910138"/>
            <a:ext cx="266700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900" b="1" dirty="0">
                <a:latin typeface="Verdana" panose="020B0604030504040204" pitchFamily="34" charset="0"/>
                <a:cs typeface="Arial" panose="020B0604020202020204" pitchFamily="34" charset="0"/>
              </a:rPr>
              <a:t>4</a:t>
            </a:r>
          </a:p>
        </p:txBody>
      </p:sp>
      <p:sp>
        <p:nvSpPr>
          <p:cNvPr id="13382" name="Text Box 143"/>
          <p:cNvSpPr txBox="1">
            <a:spLocks noChangeAspect="1" noChangeArrowheads="1"/>
          </p:cNvSpPr>
          <p:nvPr/>
        </p:nvSpPr>
        <p:spPr bwMode="auto">
          <a:xfrm>
            <a:off x="1601788" y="4602163"/>
            <a:ext cx="265112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900" b="1" dirty="0">
                <a:latin typeface="Verdana" panose="020B0604030504040204" pitchFamily="34" charset="0"/>
                <a:cs typeface="Arial" panose="020B0604020202020204" pitchFamily="34" charset="0"/>
              </a:rPr>
              <a:t>5</a:t>
            </a:r>
          </a:p>
        </p:txBody>
      </p:sp>
      <p:sp>
        <p:nvSpPr>
          <p:cNvPr id="13383" name="Text Box 144"/>
          <p:cNvSpPr txBox="1">
            <a:spLocks noChangeAspect="1" noChangeArrowheads="1"/>
          </p:cNvSpPr>
          <p:nvPr/>
        </p:nvSpPr>
        <p:spPr bwMode="auto">
          <a:xfrm>
            <a:off x="1600200" y="5233988"/>
            <a:ext cx="266700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900" b="1" dirty="0">
                <a:latin typeface="Verdana" panose="020B0604030504040204" pitchFamily="34" charset="0"/>
                <a:cs typeface="Arial" panose="020B0604020202020204" pitchFamily="34" charset="0"/>
              </a:rPr>
              <a:t>1</a:t>
            </a:r>
          </a:p>
        </p:txBody>
      </p:sp>
      <p:sp>
        <p:nvSpPr>
          <p:cNvPr id="13384" name="Text Box 145"/>
          <p:cNvSpPr txBox="1">
            <a:spLocks noChangeAspect="1" noChangeArrowheads="1"/>
          </p:cNvSpPr>
          <p:nvPr/>
        </p:nvSpPr>
        <p:spPr bwMode="auto">
          <a:xfrm>
            <a:off x="1946275" y="4140200"/>
            <a:ext cx="266700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900" b="1" dirty="0">
                <a:latin typeface="Verdana" panose="020B0604030504040204" pitchFamily="34" charset="0"/>
                <a:cs typeface="Arial" panose="020B0604020202020204" pitchFamily="34" charset="0"/>
              </a:rPr>
              <a:t>3</a:t>
            </a:r>
          </a:p>
        </p:txBody>
      </p:sp>
      <p:sp>
        <p:nvSpPr>
          <p:cNvPr id="13385" name="Text Box 146"/>
          <p:cNvSpPr txBox="1">
            <a:spLocks noChangeAspect="1" noChangeArrowheads="1"/>
          </p:cNvSpPr>
          <p:nvPr/>
        </p:nvSpPr>
        <p:spPr bwMode="auto">
          <a:xfrm>
            <a:off x="1947863" y="4457700"/>
            <a:ext cx="265112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900" b="1" dirty="0">
                <a:latin typeface="Verdana" panose="020B0604030504040204" pitchFamily="34" charset="0"/>
                <a:cs typeface="Arial" panose="020B0604020202020204" pitchFamily="34" charset="0"/>
              </a:rPr>
              <a:t>7</a:t>
            </a:r>
          </a:p>
        </p:txBody>
      </p:sp>
      <p:sp>
        <p:nvSpPr>
          <p:cNvPr id="13386" name="Text Box 147"/>
          <p:cNvSpPr txBox="1">
            <a:spLocks noChangeAspect="1" noChangeArrowheads="1"/>
          </p:cNvSpPr>
          <p:nvPr/>
        </p:nvSpPr>
        <p:spPr bwMode="auto">
          <a:xfrm>
            <a:off x="1946275" y="5064125"/>
            <a:ext cx="266700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900" b="1" dirty="0">
                <a:latin typeface="Verdana" panose="020B0604030504040204" pitchFamily="34" charset="0"/>
                <a:cs typeface="Arial" panose="020B0604020202020204" pitchFamily="34" charset="0"/>
              </a:rPr>
              <a:t>2</a:t>
            </a:r>
          </a:p>
        </p:txBody>
      </p:sp>
      <p:sp>
        <p:nvSpPr>
          <p:cNvPr id="13387" name="Text Box 148"/>
          <p:cNvSpPr txBox="1">
            <a:spLocks noChangeAspect="1" noChangeArrowheads="1"/>
          </p:cNvSpPr>
          <p:nvPr/>
        </p:nvSpPr>
        <p:spPr bwMode="auto">
          <a:xfrm>
            <a:off x="2263775" y="3986213"/>
            <a:ext cx="266700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900" b="1" dirty="0">
                <a:latin typeface="Verdana" panose="020B0604030504040204" pitchFamily="34" charset="0"/>
                <a:cs typeface="Arial" panose="020B0604020202020204" pitchFamily="34" charset="0"/>
              </a:rPr>
              <a:t>2</a:t>
            </a:r>
          </a:p>
        </p:txBody>
      </p:sp>
      <p:sp>
        <p:nvSpPr>
          <p:cNvPr id="13388" name="Text Box 149"/>
          <p:cNvSpPr txBox="1">
            <a:spLocks noChangeAspect="1" noChangeArrowheads="1"/>
          </p:cNvSpPr>
          <p:nvPr/>
        </p:nvSpPr>
        <p:spPr bwMode="auto">
          <a:xfrm>
            <a:off x="2265363" y="4292600"/>
            <a:ext cx="265112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900" b="1" dirty="0">
                <a:latin typeface="Verdana" panose="020B0604030504040204" pitchFamily="34" charset="0"/>
                <a:cs typeface="Arial" panose="020B0604020202020204" pitchFamily="34" charset="0"/>
              </a:rPr>
              <a:t>6</a:t>
            </a:r>
          </a:p>
        </p:txBody>
      </p:sp>
      <p:sp>
        <p:nvSpPr>
          <p:cNvPr id="13389" name="Text Box 150"/>
          <p:cNvSpPr txBox="1">
            <a:spLocks noChangeAspect="1" noChangeArrowheads="1"/>
          </p:cNvSpPr>
          <p:nvPr/>
        </p:nvSpPr>
        <p:spPr bwMode="auto">
          <a:xfrm>
            <a:off x="2608263" y="4140200"/>
            <a:ext cx="266700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900" b="1" dirty="0">
                <a:latin typeface="Verdana" panose="020B0604030504040204" pitchFamily="34" charset="0"/>
                <a:cs typeface="Arial" panose="020B0604020202020204" pitchFamily="34" charset="0"/>
              </a:rPr>
              <a:t>5</a:t>
            </a:r>
          </a:p>
        </p:txBody>
      </p:sp>
      <p:sp>
        <p:nvSpPr>
          <p:cNvPr id="13390" name="Text Box 151"/>
          <p:cNvSpPr txBox="1">
            <a:spLocks noChangeAspect="1" noChangeArrowheads="1"/>
          </p:cNvSpPr>
          <p:nvPr/>
        </p:nvSpPr>
        <p:spPr bwMode="auto">
          <a:xfrm>
            <a:off x="2566988" y="4751388"/>
            <a:ext cx="347662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900" b="1" dirty="0">
                <a:latin typeface="Verdana" panose="020B0604030504040204" pitchFamily="34" charset="0"/>
                <a:cs typeface="Arial" panose="020B0604020202020204" pitchFamily="34" charset="0"/>
              </a:rPr>
              <a:t>10</a:t>
            </a:r>
          </a:p>
        </p:txBody>
      </p:sp>
      <p:sp>
        <p:nvSpPr>
          <p:cNvPr id="13391" name="Text Box 152"/>
          <p:cNvSpPr txBox="1">
            <a:spLocks noChangeAspect="1" noChangeArrowheads="1"/>
          </p:cNvSpPr>
          <p:nvPr/>
        </p:nvSpPr>
        <p:spPr bwMode="auto">
          <a:xfrm>
            <a:off x="2608263" y="4457700"/>
            <a:ext cx="265112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900" b="1" dirty="0">
                <a:latin typeface="Verdana" panose="020B0604030504040204" pitchFamily="34" charset="0"/>
                <a:cs typeface="Arial" panose="020B0604020202020204" pitchFamily="34" charset="0"/>
              </a:rPr>
              <a:t>8</a:t>
            </a:r>
          </a:p>
        </p:txBody>
      </p:sp>
      <p:sp>
        <p:nvSpPr>
          <p:cNvPr id="13392" name="Text Box 153"/>
          <p:cNvSpPr txBox="1">
            <a:spLocks noChangeAspect="1" noChangeArrowheads="1"/>
          </p:cNvSpPr>
          <p:nvPr/>
        </p:nvSpPr>
        <p:spPr bwMode="auto">
          <a:xfrm>
            <a:off x="2608263" y="5064125"/>
            <a:ext cx="266700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900" b="1" dirty="0">
                <a:latin typeface="Verdana" panose="020B0604030504040204" pitchFamily="34" charset="0"/>
                <a:cs typeface="Arial" panose="020B0604020202020204" pitchFamily="34" charset="0"/>
              </a:rPr>
              <a:t>3</a:t>
            </a:r>
          </a:p>
        </p:txBody>
      </p:sp>
      <p:sp>
        <p:nvSpPr>
          <p:cNvPr id="13393" name="Text Box 154"/>
          <p:cNvSpPr txBox="1">
            <a:spLocks noChangeAspect="1" noChangeArrowheads="1"/>
          </p:cNvSpPr>
          <p:nvPr/>
        </p:nvSpPr>
        <p:spPr bwMode="auto">
          <a:xfrm>
            <a:off x="2933700" y="3992563"/>
            <a:ext cx="266700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900" b="1" dirty="0">
                <a:latin typeface="Verdana" panose="020B0604030504040204" pitchFamily="34" charset="0"/>
                <a:cs typeface="Arial" panose="020B0604020202020204" pitchFamily="34" charset="0"/>
              </a:rPr>
              <a:t>5</a:t>
            </a:r>
          </a:p>
        </p:txBody>
      </p:sp>
      <p:sp>
        <p:nvSpPr>
          <p:cNvPr id="13394" name="Text Box 155"/>
          <p:cNvSpPr txBox="1">
            <a:spLocks noChangeAspect="1" noChangeArrowheads="1"/>
          </p:cNvSpPr>
          <p:nvPr/>
        </p:nvSpPr>
        <p:spPr bwMode="auto">
          <a:xfrm>
            <a:off x="2894013" y="4602163"/>
            <a:ext cx="347662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900" b="1" dirty="0">
                <a:latin typeface="Verdana" panose="020B0604030504040204" pitchFamily="34" charset="0"/>
                <a:cs typeface="Arial" panose="020B0604020202020204" pitchFamily="34" charset="0"/>
              </a:rPr>
              <a:t>11</a:t>
            </a:r>
          </a:p>
        </p:txBody>
      </p:sp>
      <p:sp>
        <p:nvSpPr>
          <p:cNvPr id="13395" name="Text Box 156"/>
          <p:cNvSpPr txBox="1">
            <a:spLocks noChangeAspect="1" noChangeArrowheads="1"/>
          </p:cNvSpPr>
          <p:nvPr/>
        </p:nvSpPr>
        <p:spPr bwMode="auto">
          <a:xfrm>
            <a:off x="2935288" y="4298950"/>
            <a:ext cx="266700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900" b="1" dirty="0">
                <a:latin typeface="Verdana" panose="020B0604030504040204" pitchFamily="34" charset="0"/>
                <a:cs typeface="Arial" panose="020B0604020202020204" pitchFamily="34" charset="0"/>
              </a:rPr>
              <a:t>8</a:t>
            </a:r>
          </a:p>
        </p:txBody>
      </p:sp>
      <p:sp>
        <p:nvSpPr>
          <p:cNvPr id="13396" name="Text Box 157"/>
          <p:cNvSpPr txBox="1">
            <a:spLocks noChangeAspect="1" noChangeArrowheads="1"/>
          </p:cNvSpPr>
          <p:nvPr/>
        </p:nvSpPr>
        <p:spPr bwMode="auto">
          <a:xfrm>
            <a:off x="2935288" y="4910138"/>
            <a:ext cx="266700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900" b="1" dirty="0">
                <a:latin typeface="Verdana" panose="020B0604030504040204" pitchFamily="34" charset="0"/>
                <a:cs typeface="Arial" panose="020B0604020202020204" pitchFamily="34" charset="0"/>
              </a:rPr>
              <a:t>6</a:t>
            </a:r>
          </a:p>
        </p:txBody>
      </p:sp>
      <p:sp>
        <p:nvSpPr>
          <p:cNvPr id="13397" name="Text Box 158"/>
          <p:cNvSpPr txBox="1">
            <a:spLocks noChangeAspect="1" noChangeArrowheads="1"/>
          </p:cNvSpPr>
          <p:nvPr/>
        </p:nvSpPr>
        <p:spPr bwMode="auto">
          <a:xfrm>
            <a:off x="3259138" y="3832225"/>
            <a:ext cx="266700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900" b="1" dirty="0">
                <a:latin typeface="Verdana" panose="020B0604030504040204" pitchFamily="34" charset="0"/>
                <a:cs typeface="Arial" panose="020B0604020202020204" pitchFamily="34" charset="0"/>
              </a:rPr>
              <a:t>5</a:t>
            </a:r>
          </a:p>
        </p:txBody>
      </p:sp>
      <p:sp>
        <p:nvSpPr>
          <p:cNvPr id="13398" name="Text Box 159"/>
          <p:cNvSpPr txBox="1">
            <a:spLocks noChangeAspect="1" noChangeArrowheads="1"/>
          </p:cNvSpPr>
          <p:nvPr/>
        </p:nvSpPr>
        <p:spPr bwMode="auto">
          <a:xfrm>
            <a:off x="3260725" y="4457700"/>
            <a:ext cx="266700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900" b="1" dirty="0">
                <a:latin typeface="Verdana" panose="020B0604030504040204" pitchFamily="34" charset="0"/>
                <a:cs typeface="Arial" panose="020B0604020202020204" pitchFamily="34" charset="0"/>
              </a:rPr>
              <a:t>8</a:t>
            </a:r>
          </a:p>
        </p:txBody>
      </p:sp>
      <p:sp>
        <p:nvSpPr>
          <p:cNvPr id="13399" name="Text Box 160"/>
          <p:cNvSpPr txBox="1">
            <a:spLocks noChangeAspect="1" noChangeArrowheads="1"/>
          </p:cNvSpPr>
          <p:nvPr/>
        </p:nvSpPr>
        <p:spPr bwMode="auto">
          <a:xfrm>
            <a:off x="3260725" y="4146550"/>
            <a:ext cx="266700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900" b="1" dirty="0">
                <a:latin typeface="Verdana" panose="020B0604030504040204" pitchFamily="34" charset="0"/>
                <a:cs typeface="Arial" panose="020B0604020202020204" pitchFamily="34" charset="0"/>
              </a:rPr>
              <a:t>7</a:t>
            </a:r>
          </a:p>
        </p:txBody>
      </p:sp>
      <p:sp>
        <p:nvSpPr>
          <p:cNvPr id="13400" name="Text Box 161"/>
          <p:cNvSpPr txBox="1">
            <a:spLocks noChangeAspect="1" noChangeArrowheads="1"/>
          </p:cNvSpPr>
          <p:nvPr/>
        </p:nvSpPr>
        <p:spPr bwMode="auto">
          <a:xfrm>
            <a:off x="3260725" y="4751388"/>
            <a:ext cx="266700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900" b="1" dirty="0">
                <a:latin typeface="Verdana" panose="020B0604030504040204" pitchFamily="34" charset="0"/>
                <a:cs typeface="Arial" panose="020B0604020202020204" pitchFamily="34" charset="0"/>
              </a:rPr>
              <a:t>7</a:t>
            </a:r>
          </a:p>
        </p:txBody>
      </p:sp>
      <p:sp>
        <p:nvSpPr>
          <p:cNvPr id="13401" name="Text Box 162"/>
          <p:cNvSpPr txBox="1">
            <a:spLocks noChangeAspect="1" noChangeArrowheads="1"/>
          </p:cNvSpPr>
          <p:nvPr/>
        </p:nvSpPr>
        <p:spPr bwMode="auto">
          <a:xfrm>
            <a:off x="3606800" y="3668713"/>
            <a:ext cx="266700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900" b="1" dirty="0">
                <a:latin typeface="Verdana" panose="020B0604030504040204" pitchFamily="34" charset="0"/>
                <a:cs typeface="Arial" panose="020B0604020202020204" pitchFamily="34" charset="0"/>
              </a:rPr>
              <a:t>8</a:t>
            </a:r>
          </a:p>
        </p:txBody>
      </p:sp>
      <p:sp>
        <p:nvSpPr>
          <p:cNvPr id="13402" name="Text Box 163"/>
          <p:cNvSpPr txBox="1">
            <a:spLocks noChangeAspect="1" noChangeArrowheads="1"/>
          </p:cNvSpPr>
          <p:nvPr/>
        </p:nvSpPr>
        <p:spPr bwMode="auto">
          <a:xfrm>
            <a:off x="3606800" y="4292600"/>
            <a:ext cx="266700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900" b="1" dirty="0">
                <a:latin typeface="Verdana" panose="020B0604030504040204" pitchFamily="34" charset="0"/>
                <a:cs typeface="Arial" panose="020B0604020202020204" pitchFamily="34" charset="0"/>
              </a:rPr>
              <a:t>8</a:t>
            </a:r>
          </a:p>
        </p:txBody>
      </p:sp>
      <p:sp>
        <p:nvSpPr>
          <p:cNvPr id="13403" name="Text Box 164"/>
          <p:cNvSpPr txBox="1">
            <a:spLocks noChangeAspect="1" noChangeArrowheads="1"/>
          </p:cNvSpPr>
          <p:nvPr/>
        </p:nvSpPr>
        <p:spPr bwMode="auto">
          <a:xfrm>
            <a:off x="3606800" y="3986213"/>
            <a:ext cx="266700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900" b="1" dirty="0">
                <a:latin typeface="Verdana" panose="020B0604030504040204" pitchFamily="34" charset="0"/>
                <a:cs typeface="Arial" panose="020B0604020202020204" pitchFamily="34" charset="0"/>
              </a:rPr>
              <a:t>9</a:t>
            </a:r>
          </a:p>
        </p:txBody>
      </p:sp>
      <p:sp>
        <p:nvSpPr>
          <p:cNvPr id="13404" name="Text Box 165"/>
          <p:cNvSpPr txBox="1">
            <a:spLocks noChangeAspect="1" noChangeArrowheads="1"/>
          </p:cNvSpPr>
          <p:nvPr/>
        </p:nvSpPr>
        <p:spPr bwMode="auto">
          <a:xfrm>
            <a:off x="3606800" y="4602163"/>
            <a:ext cx="266700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900" b="1" dirty="0">
                <a:latin typeface="Verdana" panose="020B0604030504040204" pitchFamily="34" charset="0"/>
                <a:cs typeface="Arial" panose="020B0604020202020204" pitchFamily="34" charset="0"/>
              </a:rPr>
              <a:t>8</a:t>
            </a:r>
          </a:p>
        </p:txBody>
      </p:sp>
      <p:sp>
        <p:nvSpPr>
          <p:cNvPr id="13405" name="Text Box 166"/>
          <p:cNvSpPr txBox="1">
            <a:spLocks noChangeAspect="1" noChangeArrowheads="1"/>
          </p:cNvSpPr>
          <p:nvPr/>
        </p:nvSpPr>
        <p:spPr bwMode="auto">
          <a:xfrm>
            <a:off x="3606800" y="4910138"/>
            <a:ext cx="266700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900" b="1" dirty="0">
                <a:latin typeface="Verdana" panose="020B0604030504040204" pitchFamily="34" charset="0"/>
                <a:cs typeface="Arial" panose="020B0604020202020204" pitchFamily="34" charset="0"/>
              </a:rPr>
              <a:t>3</a:t>
            </a:r>
          </a:p>
        </p:txBody>
      </p:sp>
      <p:sp>
        <p:nvSpPr>
          <p:cNvPr id="13406" name="Text Box 167"/>
          <p:cNvSpPr txBox="1">
            <a:spLocks noChangeAspect="1" noChangeArrowheads="1"/>
          </p:cNvSpPr>
          <p:nvPr/>
        </p:nvSpPr>
        <p:spPr bwMode="auto">
          <a:xfrm>
            <a:off x="3276600" y="5064125"/>
            <a:ext cx="266700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900" b="1" dirty="0">
                <a:latin typeface="Verdana" panose="020B0604030504040204" pitchFamily="34" charset="0"/>
                <a:cs typeface="Arial" panose="020B0604020202020204" pitchFamily="34" charset="0"/>
              </a:rPr>
              <a:t>2</a:t>
            </a:r>
          </a:p>
        </p:txBody>
      </p:sp>
      <p:sp>
        <p:nvSpPr>
          <p:cNvPr id="13407" name="Text Box 168"/>
          <p:cNvSpPr txBox="1">
            <a:spLocks noChangeAspect="1" noChangeArrowheads="1"/>
          </p:cNvSpPr>
          <p:nvPr/>
        </p:nvSpPr>
        <p:spPr bwMode="auto">
          <a:xfrm>
            <a:off x="3941763" y="3511550"/>
            <a:ext cx="266700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900" b="1" dirty="0">
                <a:latin typeface="Verdana" panose="020B0604030504040204" pitchFamily="34" charset="0"/>
                <a:cs typeface="Arial" panose="020B0604020202020204" pitchFamily="34" charset="0"/>
              </a:rPr>
              <a:t>8</a:t>
            </a:r>
          </a:p>
        </p:txBody>
      </p:sp>
      <p:sp>
        <p:nvSpPr>
          <p:cNvPr id="13408" name="Text Box 169"/>
          <p:cNvSpPr txBox="1">
            <a:spLocks noChangeAspect="1" noChangeArrowheads="1"/>
          </p:cNvSpPr>
          <p:nvPr/>
        </p:nvSpPr>
        <p:spPr bwMode="auto">
          <a:xfrm>
            <a:off x="3900488" y="4140200"/>
            <a:ext cx="347662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900" b="1" dirty="0">
                <a:latin typeface="Verdana" panose="020B0604030504040204" pitchFamily="34" charset="0"/>
                <a:cs typeface="Arial" panose="020B0604020202020204" pitchFamily="34" charset="0"/>
              </a:rPr>
              <a:t>13</a:t>
            </a:r>
          </a:p>
        </p:txBody>
      </p:sp>
      <p:sp>
        <p:nvSpPr>
          <p:cNvPr id="13409" name="Text Box 170"/>
          <p:cNvSpPr txBox="1">
            <a:spLocks noChangeAspect="1" noChangeArrowheads="1"/>
          </p:cNvSpPr>
          <p:nvPr/>
        </p:nvSpPr>
        <p:spPr bwMode="auto">
          <a:xfrm>
            <a:off x="3900488" y="3825875"/>
            <a:ext cx="347662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900" b="1" dirty="0">
                <a:latin typeface="Verdana" panose="020B0604030504040204" pitchFamily="34" charset="0"/>
                <a:cs typeface="Arial" panose="020B0604020202020204" pitchFamily="34" charset="0"/>
              </a:rPr>
              <a:t>14</a:t>
            </a:r>
          </a:p>
        </p:txBody>
      </p:sp>
      <p:sp>
        <p:nvSpPr>
          <p:cNvPr id="13410" name="Text Box 171"/>
          <p:cNvSpPr txBox="1">
            <a:spLocks noChangeAspect="1" noChangeArrowheads="1"/>
          </p:cNvSpPr>
          <p:nvPr/>
        </p:nvSpPr>
        <p:spPr bwMode="auto">
          <a:xfrm>
            <a:off x="3941763" y="4457700"/>
            <a:ext cx="266700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900" b="1" dirty="0">
                <a:latin typeface="Verdana" panose="020B0604030504040204" pitchFamily="34" charset="0"/>
                <a:cs typeface="Arial" panose="020B0604020202020204" pitchFamily="34" charset="0"/>
              </a:rPr>
              <a:t>7</a:t>
            </a:r>
          </a:p>
        </p:txBody>
      </p:sp>
      <p:sp>
        <p:nvSpPr>
          <p:cNvPr id="13411" name="Text Box 172"/>
          <p:cNvSpPr txBox="1">
            <a:spLocks noChangeAspect="1" noChangeArrowheads="1"/>
          </p:cNvSpPr>
          <p:nvPr/>
        </p:nvSpPr>
        <p:spPr bwMode="auto">
          <a:xfrm>
            <a:off x="3940175" y="4751388"/>
            <a:ext cx="266700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900" b="1" dirty="0">
                <a:latin typeface="Verdana" panose="020B0604030504040204" pitchFamily="34" charset="0"/>
                <a:cs typeface="Arial" panose="020B0604020202020204" pitchFamily="34" charset="0"/>
              </a:rPr>
              <a:t>3</a:t>
            </a:r>
          </a:p>
        </p:txBody>
      </p:sp>
      <p:sp>
        <p:nvSpPr>
          <p:cNvPr id="13412" name="Freeform 163"/>
          <p:cNvSpPr>
            <a:spLocks noChangeAspect="1"/>
          </p:cNvSpPr>
          <p:nvPr/>
        </p:nvSpPr>
        <p:spPr bwMode="auto">
          <a:xfrm rot="-5400000">
            <a:off x="4256088" y="4416425"/>
            <a:ext cx="298450" cy="447675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3413" name="Freeform 6"/>
          <p:cNvSpPr>
            <a:spLocks noChangeAspect="1"/>
          </p:cNvSpPr>
          <p:nvPr/>
        </p:nvSpPr>
        <p:spPr bwMode="auto">
          <a:xfrm rot="-5400000">
            <a:off x="7253287" y="2095501"/>
            <a:ext cx="296863" cy="449262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3414" name="Freeform 8"/>
          <p:cNvSpPr>
            <a:spLocks noChangeAspect="1"/>
          </p:cNvSpPr>
          <p:nvPr/>
        </p:nvSpPr>
        <p:spPr bwMode="auto">
          <a:xfrm rot="-5400000">
            <a:off x="7253287" y="2698751"/>
            <a:ext cx="296863" cy="449262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3415" name="Freeform 9"/>
          <p:cNvSpPr>
            <a:spLocks noChangeAspect="1"/>
          </p:cNvSpPr>
          <p:nvPr/>
        </p:nvSpPr>
        <p:spPr bwMode="auto">
          <a:xfrm rot="-5400000">
            <a:off x="7253287" y="2397126"/>
            <a:ext cx="296863" cy="449262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3416" name="Freeform 18"/>
          <p:cNvSpPr>
            <a:spLocks noChangeAspect="1"/>
          </p:cNvSpPr>
          <p:nvPr/>
        </p:nvSpPr>
        <p:spPr bwMode="auto">
          <a:xfrm rot="-5400000">
            <a:off x="7253287" y="3003551"/>
            <a:ext cx="296863" cy="449262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3417" name="Freeform 22"/>
          <p:cNvSpPr>
            <a:spLocks noChangeAspect="1"/>
          </p:cNvSpPr>
          <p:nvPr/>
        </p:nvSpPr>
        <p:spPr bwMode="auto">
          <a:xfrm rot="-5400000">
            <a:off x="6922294" y="2250282"/>
            <a:ext cx="298450" cy="449262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3418" name="Freeform 24"/>
          <p:cNvSpPr>
            <a:spLocks noChangeAspect="1"/>
          </p:cNvSpPr>
          <p:nvPr/>
        </p:nvSpPr>
        <p:spPr bwMode="auto">
          <a:xfrm rot="-5400000">
            <a:off x="6921500" y="2854325"/>
            <a:ext cx="296863" cy="449263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3419" name="Freeform 25"/>
          <p:cNvSpPr>
            <a:spLocks noChangeAspect="1"/>
          </p:cNvSpPr>
          <p:nvPr/>
        </p:nvSpPr>
        <p:spPr bwMode="auto">
          <a:xfrm rot="-5400000">
            <a:off x="6922294" y="2551907"/>
            <a:ext cx="298450" cy="449262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3420" name="Freeform 34"/>
          <p:cNvSpPr>
            <a:spLocks noChangeAspect="1"/>
          </p:cNvSpPr>
          <p:nvPr/>
        </p:nvSpPr>
        <p:spPr bwMode="auto">
          <a:xfrm rot="-5400000">
            <a:off x="6922294" y="3158332"/>
            <a:ext cx="298450" cy="449262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3421" name="Freeform 40"/>
          <p:cNvSpPr>
            <a:spLocks noChangeAspect="1"/>
          </p:cNvSpPr>
          <p:nvPr/>
        </p:nvSpPr>
        <p:spPr bwMode="auto">
          <a:xfrm rot="-5400000">
            <a:off x="7918451" y="2085975"/>
            <a:ext cx="298450" cy="447675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3422" name="Freeform 42"/>
          <p:cNvSpPr>
            <a:spLocks noChangeAspect="1"/>
          </p:cNvSpPr>
          <p:nvPr/>
        </p:nvSpPr>
        <p:spPr bwMode="auto">
          <a:xfrm rot="-5400000">
            <a:off x="7919245" y="2688431"/>
            <a:ext cx="296862" cy="447675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3423" name="Freeform 43"/>
          <p:cNvSpPr>
            <a:spLocks noChangeAspect="1"/>
          </p:cNvSpPr>
          <p:nvPr/>
        </p:nvSpPr>
        <p:spPr bwMode="auto">
          <a:xfrm rot="-5400000">
            <a:off x="7919245" y="2386806"/>
            <a:ext cx="296862" cy="447675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3424" name="Freeform 56"/>
          <p:cNvSpPr>
            <a:spLocks noChangeAspect="1"/>
          </p:cNvSpPr>
          <p:nvPr/>
        </p:nvSpPr>
        <p:spPr bwMode="auto">
          <a:xfrm rot="-5400000">
            <a:off x="7586663" y="2241550"/>
            <a:ext cx="298450" cy="447675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3425" name="Freeform 58"/>
          <p:cNvSpPr>
            <a:spLocks noChangeAspect="1"/>
          </p:cNvSpPr>
          <p:nvPr/>
        </p:nvSpPr>
        <p:spPr bwMode="auto">
          <a:xfrm rot="-5400000">
            <a:off x="7586663" y="2844800"/>
            <a:ext cx="298450" cy="447675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3426" name="Freeform 59"/>
          <p:cNvSpPr>
            <a:spLocks noChangeAspect="1"/>
          </p:cNvSpPr>
          <p:nvPr/>
        </p:nvSpPr>
        <p:spPr bwMode="auto">
          <a:xfrm rot="-5400000">
            <a:off x="7586663" y="2543175"/>
            <a:ext cx="298450" cy="447675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3427" name="Freeform 146"/>
          <p:cNvSpPr>
            <a:spLocks noChangeAspect="1"/>
          </p:cNvSpPr>
          <p:nvPr/>
        </p:nvSpPr>
        <p:spPr bwMode="auto">
          <a:xfrm rot="-5400000">
            <a:off x="4592638" y="3959225"/>
            <a:ext cx="298450" cy="447675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3428" name="Freeform 147"/>
          <p:cNvSpPr>
            <a:spLocks noChangeAspect="1"/>
          </p:cNvSpPr>
          <p:nvPr/>
        </p:nvSpPr>
        <p:spPr bwMode="auto">
          <a:xfrm rot="-5400000">
            <a:off x="4592638" y="4260850"/>
            <a:ext cx="298450" cy="447675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3429" name="Freeform 148"/>
          <p:cNvSpPr>
            <a:spLocks noChangeAspect="1"/>
          </p:cNvSpPr>
          <p:nvPr/>
        </p:nvSpPr>
        <p:spPr bwMode="auto">
          <a:xfrm rot="-5400000">
            <a:off x="4592638" y="3659187"/>
            <a:ext cx="298450" cy="447675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3430" name="Freeform 151"/>
          <p:cNvSpPr>
            <a:spLocks noChangeAspect="1"/>
          </p:cNvSpPr>
          <p:nvPr/>
        </p:nvSpPr>
        <p:spPr bwMode="auto">
          <a:xfrm rot="-5400000">
            <a:off x="4593431" y="3055144"/>
            <a:ext cx="296863" cy="447675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3431" name="Freeform 152"/>
          <p:cNvSpPr>
            <a:spLocks noChangeAspect="1"/>
          </p:cNvSpPr>
          <p:nvPr/>
        </p:nvSpPr>
        <p:spPr bwMode="auto">
          <a:xfrm rot="-5400000">
            <a:off x="4593431" y="3356769"/>
            <a:ext cx="296863" cy="447675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3432" name="Freeform 162"/>
          <p:cNvSpPr>
            <a:spLocks noChangeAspect="1"/>
          </p:cNvSpPr>
          <p:nvPr/>
        </p:nvSpPr>
        <p:spPr bwMode="auto">
          <a:xfrm rot="-5400000">
            <a:off x="4260056" y="4115594"/>
            <a:ext cx="296863" cy="447675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3433" name="Freeform 164"/>
          <p:cNvSpPr>
            <a:spLocks noChangeAspect="1"/>
          </p:cNvSpPr>
          <p:nvPr/>
        </p:nvSpPr>
        <p:spPr bwMode="auto">
          <a:xfrm rot="-5400000">
            <a:off x="4259263" y="3814762"/>
            <a:ext cx="298450" cy="447675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3434" name="Freeform 167"/>
          <p:cNvSpPr>
            <a:spLocks noChangeAspect="1"/>
          </p:cNvSpPr>
          <p:nvPr/>
        </p:nvSpPr>
        <p:spPr bwMode="auto">
          <a:xfrm rot="-5400000">
            <a:off x="4259263" y="3211512"/>
            <a:ext cx="298450" cy="447675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3435" name="Freeform 168"/>
          <p:cNvSpPr>
            <a:spLocks noChangeAspect="1"/>
          </p:cNvSpPr>
          <p:nvPr/>
        </p:nvSpPr>
        <p:spPr bwMode="auto">
          <a:xfrm rot="-5400000">
            <a:off x="4259263" y="3513137"/>
            <a:ext cx="298450" cy="447675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3436" name="Freeform 174"/>
          <p:cNvSpPr>
            <a:spLocks noChangeAspect="1"/>
          </p:cNvSpPr>
          <p:nvPr/>
        </p:nvSpPr>
        <p:spPr bwMode="auto">
          <a:xfrm rot="-5400000">
            <a:off x="5254626" y="2736850"/>
            <a:ext cx="298450" cy="447675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3437" name="Freeform 179"/>
          <p:cNvSpPr>
            <a:spLocks noChangeAspect="1"/>
          </p:cNvSpPr>
          <p:nvPr/>
        </p:nvSpPr>
        <p:spPr bwMode="auto">
          <a:xfrm rot="-5400000">
            <a:off x="5254626" y="3944937"/>
            <a:ext cx="298450" cy="447675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3438" name="Freeform 181"/>
          <p:cNvSpPr>
            <a:spLocks noChangeAspect="1"/>
          </p:cNvSpPr>
          <p:nvPr/>
        </p:nvSpPr>
        <p:spPr bwMode="auto">
          <a:xfrm rot="-5400000">
            <a:off x="5255420" y="3644106"/>
            <a:ext cx="296862" cy="447675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3439" name="Freeform 184"/>
          <p:cNvSpPr>
            <a:spLocks noChangeAspect="1"/>
          </p:cNvSpPr>
          <p:nvPr/>
        </p:nvSpPr>
        <p:spPr bwMode="auto">
          <a:xfrm rot="-5400000">
            <a:off x="5255420" y="3040856"/>
            <a:ext cx="296862" cy="447675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3440" name="Freeform 185"/>
          <p:cNvSpPr>
            <a:spLocks noChangeAspect="1"/>
          </p:cNvSpPr>
          <p:nvPr/>
        </p:nvSpPr>
        <p:spPr bwMode="auto">
          <a:xfrm rot="-5400000">
            <a:off x="5254626" y="3343275"/>
            <a:ext cx="298450" cy="447675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3441" name="Freeform 190"/>
          <p:cNvSpPr>
            <a:spLocks noChangeAspect="1"/>
          </p:cNvSpPr>
          <p:nvPr/>
        </p:nvSpPr>
        <p:spPr bwMode="auto">
          <a:xfrm rot="-5400000">
            <a:off x="4922838" y="2892425"/>
            <a:ext cx="298450" cy="447675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3442" name="Freeform 195"/>
          <p:cNvSpPr>
            <a:spLocks noChangeAspect="1"/>
          </p:cNvSpPr>
          <p:nvPr/>
        </p:nvSpPr>
        <p:spPr bwMode="auto">
          <a:xfrm rot="-5400000">
            <a:off x="4922838" y="4100512"/>
            <a:ext cx="298450" cy="447675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3443" name="Freeform 197"/>
          <p:cNvSpPr>
            <a:spLocks noChangeAspect="1"/>
          </p:cNvSpPr>
          <p:nvPr/>
        </p:nvSpPr>
        <p:spPr bwMode="auto">
          <a:xfrm rot="-5400000">
            <a:off x="4922838" y="3800475"/>
            <a:ext cx="298450" cy="447675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3444" name="Freeform 200"/>
          <p:cNvSpPr>
            <a:spLocks noChangeAspect="1"/>
          </p:cNvSpPr>
          <p:nvPr/>
        </p:nvSpPr>
        <p:spPr bwMode="auto">
          <a:xfrm rot="-5400000">
            <a:off x="4922838" y="3197225"/>
            <a:ext cx="298450" cy="447675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3445" name="Freeform 201"/>
          <p:cNvSpPr>
            <a:spLocks noChangeAspect="1"/>
          </p:cNvSpPr>
          <p:nvPr/>
        </p:nvSpPr>
        <p:spPr bwMode="auto">
          <a:xfrm rot="-5400000">
            <a:off x="4922838" y="3498850"/>
            <a:ext cx="298450" cy="447675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3446" name="Freeform 207"/>
          <p:cNvSpPr>
            <a:spLocks noChangeAspect="1"/>
          </p:cNvSpPr>
          <p:nvPr/>
        </p:nvSpPr>
        <p:spPr bwMode="auto">
          <a:xfrm rot="-5400000">
            <a:off x="6587332" y="2713831"/>
            <a:ext cx="296862" cy="447675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3447" name="Freeform 208"/>
          <p:cNvSpPr>
            <a:spLocks noChangeAspect="1"/>
          </p:cNvSpPr>
          <p:nvPr/>
        </p:nvSpPr>
        <p:spPr bwMode="auto">
          <a:xfrm rot="-5400000">
            <a:off x="6586538" y="2411412"/>
            <a:ext cx="298450" cy="447675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3448" name="Freeform 217"/>
          <p:cNvSpPr>
            <a:spLocks noChangeAspect="1"/>
          </p:cNvSpPr>
          <p:nvPr/>
        </p:nvSpPr>
        <p:spPr bwMode="auto">
          <a:xfrm rot="-5400000">
            <a:off x="6586538" y="3017837"/>
            <a:ext cx="298450" cy="447675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3449" name="Freeform 218"/>
          <p:cNvSpPr>
            <a:spLocks noChangeAspect="1"/>
          </p:cNvSpPr>
          <p:nvPr/>
        </p:nvSpPr>
        <p:spPr bwMode="auto">
          <a:xfrm rot="-5400000">
            <a:off x="6586538" y="3319462"/>
            <a:ext cx="298450" cy="447675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3450" name="Freeform 223"/>
          <p:cNvSpPr>
            <a:spLocks noChangeAspect="1"/>
          </p:cNvSpPr>
          <p:nvPr/>
        </p:nvSpPr>
        <p:spPr bwMode="auto">
          <a:xfrm rot="-5400000">
            <a:off x="6254751" y="2870200"/>
            <a:ext cx="298450" cy="447675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3451" name="Freeform 224"/>
          <p:cNvSpPr>
            <a:spLocks noChangeAspect="1"/>
          </p:cNvSpPr>
          <p:nvPr/>
        </p:nvSpPr>
        <p:spPr bwMode="auto">
          <a:xfrm rot="-5400000">
            <a:off x="6255545" y="2567781"/>
            <a:ext cx="296862" cy="447675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3452" name="Freeform 233"/>
          <p:cNvSpPr>
            <a:spLocks noChangeAspect="1"/>
          </p:cNvSpPr>
          <p:nvPr/>
        </p:nvSpPr>
        <p:spPr bwMode="auto">
          <a:xfrm rot="-5400000">
            <a:off x="6255545" y="3174206"/>
            <a:ext cx="296862" cy="447675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3453" name="Freeform 234"/>
          <p:cNvSpPr>
            <a:spLocks noChangeAspect="1"/>
          </p:cNvSpPr>
          <p:nvPr/>
        </p:nvSpPr>
        <p:spPr bwMode="auto">
          <a:xfrm rot="-5400000">
            <a:off x="6254751" y="3476625"/>
            <a:ext cx="298450" cy="447675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3454" name="Freeform 240"/>
          <p:cNvSpPr>
            <a:spLocks noChangeAspect="1"/>
          </p:cNvSpPr>
          <p:nvPr/>
        </p:nvSpPr>
        <p:spPr bwMode="auto">
          <a:xfrm rot="-5400000">
            <a:off x="5922169" y="2723357"/>
            <a:ext cx="298450" cy="449262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3455" name="Freeform 241"/>
          <p:cNvSpPr>
            <a:spLocks noChangeAspect="1"/>
          </p:cNvSpPr>
          <p:nvPr/>
        </p:nvSpPr>
        <p:spPr bwMode="auto">
          <a:xfrm rot="-5400000">
            <a:off x="5921376" y="2424112"/>
            <a:ext cx="296862" cy="449263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3456" name="Freeform 247"/>
          <p:cNvSpPr>
            <a:spLocks noChangeAspect="1"/>
          </p:cNvSpPr>
          <p:nvPr/>
        </p:nvSpPr>
        <p:spPr bwMode="auto">
          <a:xfrm rot="-5400000">
            <a:off x="5921375" y="3632200"/>
            <a:ext cx="296863" cy="449263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3457" name="Freeform 250"/>
          <p:cNvSpPr>
            <a:spLocks noChangeAspect="1"/>
          </p:cNvSpPr>
          <p:nvPr/>
        </p:nvSpPr>
        <p:spPr bwMode="auto">
          <a:xfrm rot="-5400000">
            <a:off x="5922169" y="3028157"/>
            <a:ext cx="298450" cy="449262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3458" name="Freeform 251"/>
          <p:cNvSpPr>
            <a:spLocks noChangeAspect="1"/>
          </p:cNvSpPr>
          <p:nvPr/>
        </p:nvSpPr>
        <p:spPr bwMode="auto">
          <a:xfrm rot="-5400000">
            <a:off x="5922169" y="3329782"/>
            <a:ext cx="298450" cy="449262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3459" name="Freeform 256"/>
          <p:cNvSpPr>
            <a:spLocks noChangeAspect="1"/>
          </p:cNvSpPr>
          <p:nvPr/>
        </p:nvSpPr>
        <p:spPr bwMode="auto">
          <a:xfrm rot="-5400000">
            <a:off x="5589588" y="2881313"/>
            <a:ext cx="296862" cy="449262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3460" name="Freeform 257"/>
          <p:cNvSpPr>
            <a:spLocks noChangeAspect="1"/>
          </p:cNvSpPr>
          <p:nvPr/>
        </p:nvSpPr>
        <p:spPr bwMode="auto">
          <a:xfrm rot="-5400000">
            <a:off x="5590382" y="2578893"/>
            <a:ext cx="298450" cy="449263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3461" name="Freeform 263"/>
          <p:cNvSpPr>
            <a:spLocks noChangeAspect="1"/>
          </p:cNvSpPr>
          <p:nvPr/>
        </p:nvSpPr>
        <p:spPr bwMode="auto">
          <a:xfrm rot="-5400000">
            <a:off x="5590382" y="3786981"/>
            <a:ext cx="298450" cy="449263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3462" name="Freeform 266"/>
          <p:cNvSpPr>
            <a:spLocks noChangeAspect="1"/>
          </p:cNvSpPr>
          <p:nvPr/>
        </p:nvSpPr>
        <p:spPr bwMode="auto">
          <a:xfrm rot="-5400000">
            <a:off x="5589588" y="3186113"/>
            <a:ext cx="296862" cy="449262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3463" name="Freeform 267"/>
          <p:cNvSpPr>
            <a:spLocks noChangeAspect="1"/>
          </p:cNvSpPr>
          <p:nvPr/>
        </p:nvSpPr>
        <p:spPr bwMode="auto">
          <a:xfrm rot="-5400000">
            <a:off x="5589588" y="3487738"/>
            <a:ext cx="296862" cy="449262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3464" name="Freeform 42"/>
          <p:cNvSpPr>
            <a:spLocks noChangeAspect="1"/>
          </p:cNvSpPr>
          <p:nvPr/>
        </p:nvSpPr>
        <p:spPr bwMode="auto">
          <a:xfrm rot="-5400000">
            <a:off x="8251031" y="2531269"/>
            <a:ext cx="296863" cy="447675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3465" name="Freeform 43"/>
          <p:cNvSpPr>
            <a:spLocks noChangeAspect="1"/>
          </p:cNvSpPr>
          <p:nvPr/>
        </p:nvSpPr>
        <p:spPr bwMode="auto">
          <a:xfrm rot="-5400000">
            <a:off x="8250238" y="2230437"/>
            <a:ext cx="298450" cy="447675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3466" name="Text Box 173"/>
          <p:cNvSpPr txBox="1">
            <a:spLocks noChangeAspect="1" noChangeArrowheads="1"/>
          </p:cNvSpPr>
          <p:nvPr/>
        </p:nvSpPr>
        <p:spPr bwMode="auto">
          <a:xfrm>
            <a:off x="4265613" y="3349625"/>
            <a:ext cx="266700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900" b="1" dirty="0">
                <a:latin typeface="Verdana" panose="020B0604030504040204" pitchFamily="34" charset="0"/>
                <a:cs typeface="Arial" panose="020B0604020202020204" pitchFamily="34" charset="0"/>
              </a:rPr>
              <a:t>6</a:t>
            </a:r>
          </a:p>
        </p:txBody>
      </p:sp>
      <p:sp>
        <p:nvSpPr>
          <p:cNvPr id="13467" name="Text Box 174"/>
          <p:cNvSpPr txBox="1">
            <a:spLocks noChangeAspect="1" noChangeArrowheads="1"/>
          </p:cNvSpPr>
          <p:nvPr/>
        </p:nvSpPr>
        <p:spPr bwMode="auto">
          <a:xfrm>
            <a:off x="4225925" y="3986213"/>
            <a:ext cx="347663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900" b="1" dirty="0">
                <a:latin typeface="Verdana" panose="020B0604030504040204" pitchFamily="34" charset="0"/>
                <a:cs typeface="Arial" panose="020B0604020202020204" pitchFamily="34" charset="0"/>
              </a:rPr>
              <a:t>15</a:t>
            </a:r>
          </a:p>
        </p:txBody>
      </p:sp>
      <p:sp>
        <p:nvSpPr>
          <p:cNvPr id="13468" name="Text Box 175"/>
          <p:cNvSpPr txBox="1">
            <a:spLocks noChangeAspect="1" noChangeArrowheads="1"/>
          </p:cNvSpPr>
          <p:nvPr/>
        </p:nvSpPr>
        <p:spPr bwMode="auto">
          <a:xfrm>
            <a:off x="4225925" y="3667125"/>
            <a:ext cx="347663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900" b="1" dirty="0">
                <a:latin typeface="Verdana" panose="020B0604030504040204" pitchFamily="34" charset="0"/>
                <a:cs typeface="Arial" panose="020B0604020202020204" pitchFamily="34" charset="0"/>
              </a:rPr>
              <a:t>14</a:t>
            </a:r>
          </a:p>
        </p:txBody>
      </p:sp>
      <p:sp>
        <p:nvSpPr>
          <p:cNvPr id="13469" name="Text Box 176"/>
          <p:cNvSpPr txBox="1">
            <a:spLocks noChangeAspect="1" noChangeArrowheads="1"/>
          </p:cNvSpPr>
          <p:nvPr/>
        </p:nvSpPr>
        <p:spPr bwMode="auto">
          <a:xfrm>
            <a:off x="4225925" y="4292600"/>
            <a:ext cx="347663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900" b="1" dirty="0">
                <a:latin typeface="Verdana" panose="020B0604030504040204" pitchFamily="34" charset="0"/>
                <a:cs typeface="Arial" panose="020B0604020202020204" pitchFamily="34" charset="0"/>
              </a:rPr>
              <a:t>10</a:t>
            </a:r>
          </a:p>
        </p:txBody>
      </p:sp>
      <p:sp>
        <p:nvSpPr>
          <p:cNvPr id="13470" name="Text Box 177"/>
          <p:cNvSpPr txBox="1">
            <a:spLocks noChangeAspect="1" noChangeArrowheads="1"/>
          </p:cNvSpPr>
          <p:nvPr/>
        </p:nvSpPr>
        <p:spPr bwMode="auto">
          <a:xfrm>
            <a:off x="4265613" y="4602163"/>
            <a:ext cx="266700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900" b="1" dirty="0">
                <a:latin typeface="Verdana" panose="020B0604030504040204" pitchFamily="34" charset="0"/>
                <a:cs typeface="Arial" panose="020B0604020202020204" pitchFamily="34" charset="0"/>
              </a:rPr>
              <a:t>2</a:t>
            </a:r>
          </a:p>
        </p:txBody>
      </p:sp>
      <p:sp>
        <p:nvSpPr>
          <p:cNvPr id="13471" name="Text Box 178"/>
          <p:cNvSpPr txBox="1">
            <a:spLocks noChangeAspect="1" noChangeArrowheads="1"/>
          </p:cNvSpPr>
          <p:nvPr/>
        </p:nvSpPr>
        <p:spPr bwMode="auto">
          <a:xfrm>
            <a:off x="4603750" y="3205163"/>
            <a:ext cx="266700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900" b="1" dirty="0">
                <a:latin typeface="Verdana" panose="020B0604030504040204" pitchFamily="34" charset="0"/>
                <a:cs typeface="Arial" panose="020B0604020202020204" pitchFamily="34" charset="0"/>
              </a:rPr>
              <a:t>4</a:t>
            </a:r>
          </a:p>
        </p:txBody>
      </p:sp>
      <p:sp>
        <p:nvSpPr>
          <p:cNvPr id="13472" name="Text Box 179"/>
          <p:cNvSpPr txBox="1">
            <a:spLocks noChangeAspect="1" noChangeArrowheads="1"/>
          </p:cNvSpPr>
          <p:nvPr/>
        </p:nvSpPr>
        <p:spPr bwMode="auto">
          <a:xfrm>
            <a:off x="4564063" y="3824288"/>
            <a:ext cx="347662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900" b="1" dirty="0">
                <a:latin typeface="Verdana" panose="020B0604030504040204" pitchFamily="34" charset="0"/>
                <a:cs typeface="Arial" panose="020B0604020202020204" pitchFamily="34" charset="0"/>
              </a:rPr>
              <a:t>16</a:t>
            </a:r>
          </a:p>
        </p:txBody>
      </p:sp>
      <p:sp>
        <p:nvSpPr>
          <p:cNvPr id="13473" name="Text Box 180"/>
          <p:cNvSpPr txBox="1">
            <a:spLocks noChangeAspect="1" noChangeArrowheads="1"/>
          </p:cNvSpPr>
          <p:nvPr/>
        </p:nvSpPr>
        <p:spPr bwMode="auto">
          <a:xfrm>
            <a:off x="4564063" y="3511550"/>
            <a:ext cx="347662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900" b="1" dirty="0">
                <a:latin typeface="Verdana" panose="020B0604030504040204" pitchFamily="34" charset="0"/>
                <a:cs typeface="Arial" panose="020B0604020202020204" pitchFamily="34" charset="0"/>
              </a:rPr>
              <a:t>13</a:t>
            </a:r>
          </a:p>
        </p:txBody>
      </p:sp>
      <p:sp>
        <p:nvSpPr>
          <p:cNvPr id="13474" name="Text Box 181"/>
          <p:cNvSpPr txBox="1">
            <a:spLocks noChangeAspect="1" noChangeArrowheads="1"/>
          </p:cNvSpPr>
          <p:nvPr/>
        </p:nvSpPr>
        <p:spPr bwMode="auto">
          <a:xfrm>
            <a:off x="4564063" y="4140200"/>
            <a:ext cx="347662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900" b="1" dirty="0">
                <a:latin typeface="Verdana" panose="020B0604030504040204" pitchFamily="34" charset="0"/>
                <a:cs typeface="Arial" panose="020B0604020202020204" pitchFamily="34" charset="0"/>
              </a:rPr>
              <a:t>12</a:t>
            </a:r>
          </a:p>
        </p:txBody>
      </p:sp>
      <p:sp>
        <p:nvSpPr>
          <p:cNvPr id="13475" name="Text Box 182"/>
          <p:cNvSpPr txBox="1">
            <a:spLocks noChangeAspect="1" noChangeArrowheads="1"/>
          </p:cNvSpPr>
          <p:nvPr/>
        </p:nvSpPr>
        <p:spPr bwMode="auto">
          <a:xfrm>
            <a:off x="4603750" y="4457700"/>
            <a:ext cx="266700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900" b="1" dirty="0">
                <a:latin typeface="Verdana" panose="020B0604030504040204" pitchFamily="34" charset="0"/>
                <a:cs typeface="Arial" panose="020B0604020202020204" pitchFamily="34" charset="0"/>
              </a:rPr>
              <a:t>2</a:t>
            </a:r>
          </a:p>
        </p:txBody>
      </p:sp>
      <p:sp>
        <p:nvSpPr>
          <p:cNvPr id="13476" name="Text Box 183"/>
          <p:cNvSpPr txBox="1">
            <a:spLocks noChangeAspect="1" noChangeArrowheads="1"/>
          </p:cNvSpPr>
          <p:nvPr/>
        </p:nvSpPr>
        <p:spPr bwMode="auto">
          <a:xfrm>
            <a:off x="4922838" y="3032125"/>
            <a:ext cx="266700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900" b="1" dirty="0">
                <a:latin typeface="Verdana" panose="020B0604030504040204" pitchFamily="34" charset="0"/>
                <a:cs typeface="Arial" panose="020B0604020202020204" pitchFamily="34" charset="0"/>
              </a:rPr>
              <a:t>3</a:t>
            </a:r>
          </a:p>
        </p:txBody>
      </p:sp>
      <p:sp>
        <p:nvSpPr>
          <p:cNvPr id="13477" name="Text Box 184"/>
          <p:cNvSpPr txBox="1">
            <a:spLocks noChangeAspect="1" noChangeArrowheads="1"/>
          </p:cNvSpPr>
          <p:nvPr/>
        </p:nvSpPr>
        <p:spPr bwMode="auto">
          <a:xfrm>
            <a:off x="4881563" y="3667125"/>
            <a:ext cx="347662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900" b="1" dirty="0">
                <a:latin typeface="Verdana" panose="020B0604030504040204" pitchFamily="34" charset="0"/>
                <a:cs typeface="Arial" panose="020B0604020202020204" pitchFamily="34" charset="0"/>
              </a:rPr>
              <a:t>17</a:t>
            </a:r>
          </a:p>
        </p:txBody>
      </p:sp>
      <p:sp>
        <p:nvSpPr>
          <p:cNvPr id="13478" name="Text Box 185"/>
          <p:cNvSpPr txBox="1">
            <a:spLocks noChangeAspect="1" noChangeArrowheads="1"/>
          </p:cNvSpPr>
          <p:nvPr/>
        </p:nvSpPr>
        <p:spPr bwMode="auto">
          <a:xfrm>
            <a:off x="4881563" y="3349625"/>
            <a:ext cx="347662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900" b="1" dirty="0">
                <a:latin typeface="Verdana" panose="020B0604030504040204" pitchFamily="34" charset="0"/>
                <a:cs typeface="Arial" panose="020B0604020202020204" pitchFamily="34" charset="0"/>
              </a:rPr>
              <a:t>12</a:t>
            </a:r>
          </a:p>
        </p:txBody>
      </p:sp>
      <p:sp>
        <p:nvSpPr>
          <p:cNvPr id="13479" name="Text Box 186"/>
          <p:cNvSpPr txBox="1">
            <a:spLocks noChangeAspect="1" noChangeArrowheads="1"/>
          </p:cNvSpPr>
          <p:nvPr/>
        </p:nvSpPr>
        <p:spPr bwMode="auto">
          <a:xfrm>
            <a:off x="4881563" y="3984625"/>
            <a:ext cx="347662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900" b="1" dirty="0">
                <a:latin typeface="Verdana" panose="020B0604030504040204" pitchFamily="34" charset="0"/>
                <a:cs typeface="Arial" panose="020B0604020202020204" pitchFamily="34" charset="0"/>
              </a:rPr>
              <a:t>13</a:t>
            </a:r>
          </a:p>
        </p:txBody>
      </p:sp>
      <p:sp>
        <p:nvSpPr>
          <p:cNvPr id="13480" name="Text Box 187"/>
          <p:cNvSpPr txBox="1">
            <a:spLocks noChangeAspect="1" noChangeArrowheads="1"/>
          </p:cNvSpPr>
          <p:nvPr/>
        </p:nvSpPr>
        <p:spPr bwMode="auto">
          <a:xfrm>
            <a:off x="4922838" y="4292600"/>
            <a:ext cx="266700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900" b="1" dirty="0">
                <a:latin typeface="Verdana" panose="020B0604030504040204" pitchFamily="34" charset="0"/>
                <a:cs typeface="Arial" panose="020B0604020202020204" pitchFamily="34" charset="0"/>
              </a:rPr>
              <a:t>1</a:t>
            </a:r>
          </a:p>
        </p:txBody>
      </p:sp>
      <p:sp>
        <p:nvSpPr>
          <p:cNvPr id="13481" name="Text Box 188"/>
          <p:cNvSpPr txBox="1">
            <a:spLocks noChangeAspect="1" noChangeArrowheads="1"/>
          </p:cNvSpPr>
          <p:nvPr/>
        </p:nvSpPr>
        <p:spPr bwMode="auto">
          <a:xfrm>
            <a:off x="5268913" y="2884488"/>
            <a:ext cx="266700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900" b="1" dirty="0">
                <a:latin typeface="Verdana" panose="020B0604030504040204" pitchFamily="34" charset="0"/>
                <a:cs typeface="Arial" panose="020B0604020202020204" pitchFamily="34" charset="0"/>
              </a:rPr>
              <a:t>3</a:t>
            </a:r>
          </a:p>
        </p:txBody>
      </p:sp>
      <p:sp>
        <p:nvSpPr>
          <p:cNvPr id="13482" name="Text Box 189"/>
          <p:cNvSpPr txBox="1">
            <a:spLocks noChangeAspect="1" noChangeArrowheads="1"/>
          </p:cNvSpPr>
          <p:nvPr/>
        </p:nvSpPr>
        <p:spPr bwMode="auto">
          <a:xfrm>
            <a:off x="5229225" y="3511550"/>
            <a:ext cx="347663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900" b="1" dirty="0">
                <a:latin typeface="Verdana" panose="020B0604030504040204" pitchFamily="34" charset="0"/>
                <a:cs typeface="Arial" panose="020B0604020202020204" pitchFamily="34" charset="0"/>
              </a:rPr>
              <a:t>16</a:t>
            </a:r>
          </a:p>
        </p:txBody>
      </p:sp>
      <p:sp>
        <p:nvSpPr>
          <p:cNvPr id="13483" name="Text Box 190"/>
          <p:cNvSpPr txBox="1">
            <a:spLocks noChangeAspect="1" noChangeArrowheads="1"/>
          </p:cNvSpPr>
          <p:nvPr/>
        </p:nvSpPr>
        <p:spPr bwMode="auto">
          <a:xfrm>
            <a:off x="5229225" y="3205163"/>
            <a:ext cx="347663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900" b="1" dirty="0">
                <a:latin typeface="Verdana" panose="020B0604030504040204" pitchFamily="34" charset="0"/>
                <a:cs typeface="Arial" panose="020B0604020202020204" pitchFamily="34" charset="0"/>
              </a:rPr>
              <a:t>10</a:t>
            </a:r>
          </a:p>
        </p:txBody>
      </p:sp>
      <p:sp>
        <p:nvSpPr>
          <p:cNvPr id="13484" name="Text Box 191"/>
          <p:cNvSpPr txBox="1">
            <a:spLocks noChangeAspect="1" noChangeArrowheads="1"/>
          </p:cNvSpPr>
          <p:nvPr/>
        </p:nvSpPr>
        <p:spPr bwMode="auto">
          <a:xfrm>
            <a:off x="5229225" y="3824288"/>
            <a:ext cx="347663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900" b="1" dirty="0">
                <a:latin typeface="Verdana" panose="020B0604030504040204" pitchFamily="34" charset="0"/>
                <a:cs typeface="Arial" panose="020B0604020202020204" pitchFamily="34" charset="0"/>
              </a:rPr>
              <a:t>14</a:t>
            </a:r>
          </a:p>
        </p:txBody>
      </p:sp>
      <p:sp>
        <p:nvSpPr>
          <p:cNvPr id="13485" name="Text Box 192"/>
          <p:cNvSpPr txBox="1">
            <a:spLocks noChangeAspect="1" noChangeArrowheads="1"/>
          </p:cNvSpPr>
          <p:nvPr/>
        </p:nvSpPr>
        <p:spPr bwMode="auto">
          <a:xfrm>
            <a:off x="5268913" y="4140200"/>
            <a:ext cx="266700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900" b="1" dirty="0">
                <a:latin typeface="Verdana" panose="020B0604030504040204" pitchFamily="34" charset="0"/>
                <a:cs typeface="Arial" panose="020B0604020202020204" pitchFamily="34" charset="0"/>
              </a:rPr>
              <a:t>2</a:t>
            </a:r>
          </a:p>
        </p:txBody>
      </p:sp>
      <p:sp>
        <p:nvSpPr>
          <p:cNvPr id="13486" name="Text Box 193"/>
          <p:cNvSpPr txBox="1">
            <a:spLocks noChangeAspect="1" noChangeArrowheads="1"/>
          </p:cNvSpPr>
          <p:nvPr/>
        </p:nvSpPr>
        <p:spPr bwMode="auto">
          <a:xfrm>
            <a:off x="5591175" y="2728913"/>
            <a:ext cx="266700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900" b="1" dirty="0">
                <a:latin typeface="Verdana" panose="020B0604030504040204" pitchFamily="34" charset="0"/>
                <a:cs typeface="Arial" panose="020B0604020202020204" pitchFamily="34" charset="0"/>
              </a:rPr>
              <a:t>3</a:t>
            </a:r>
          </a:p>
        </p:txBody>
      </p:sp>
      <p:sp>
        <p:nvSpPr>
          <p:cNvPr id="13487" name="Text Box 194"/>
          <p:cNvSpPr txBox="1">
            <a:spLocks noChangeAspect="1" noChangeArrowheads="1"/>
          </p:cNvSpPr>
          <p:nvPr/>
        </p:nvSpPr>
        <p:spPr bwMode="auto">
          <a:xfrm>
            <a:off x="5549900" y="3349625"/>
            <a:ext cx="347663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900" b="1" dirty="0">
                <a:latin typeface="Verdana" panose="020B0604030504040204" pitchFamily="34" charset="0"/>
                <a:cs typeface="Arial" panose="020B0604020202020204" pitchFamily="34" charset="0"/>
              </a:rPr>
              <a:t>16</a:t>
            </a:r>
          </a:p>
        </p:txBody>
      </p:sp>
      <p:sp>
        <p:nvSpPr>
          <p:cNvPr id="13488" name="Text Box 195"/>
          <p:cNvSpPr txBox="1">
            <a:spLocks noChangeAspect="1" noChangeArrowheads="1"/>
          </p:cNvSpPr>
          <p:nvPr/>
        </p:nvSpPr>
        <p:spPr bwMode="auto">
          <a:xfrm>
            <a:off x="5549900" y="3032125"/>
            <a:ext cx="347663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900" b="1" dirty="0">
                <a:latin typeface="Verdana" panose="020B0604030504040204" pitchFamily="34" charset="0"/>
                <a:cs typeface="Arial" panose="020B0604020202020204" pitchFamily="34" charset="0"/>
              </a:rPr>
              <a:t>10</a:t>
            </a:r>
          </a:p>
        </p:txBody>
      </p:sp>
      <p:sp>
        <p:nvSpPr>
          <p:cNvPr id="13489" name="Text Box 196"/>
          <p:cNvSpPr txBox="1">
            <a:spLocks noChangeAspect="1" noChangeArrowheads="1"/>
          </p:cNvSpPr>
          <p:nvPr/>
        </p:nvSpPr>
        <p:spPr bwMode="auto">
          <a:xfrm>
            <a:off x="5549900" y="3667125"/>
            <a:ext cx="347663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900" b="1" dirty="0">
                <a:latin typeface="Verdana" panose="020B0604030504040204" pitchFamily="34" charset="0"/>
                <a:cs typeface="Arial" panose="020B0604020202020204" pitchFamily="34" charset="0"/>
              </a:rPr>
              <a:t>14</a:t>
            </a:r>
          </a:p>
        </p:txBody>
      </p:sp>
      <p:sp>
        <p:nvSpPr>
          <p:cNvPr id="13490" name="Text Box 197"/>
          <p:cNvSpPr txBox="1">
            <a:spLocks noChangeAspect="1" noChangeArrowheads="1"/>
          </p:cNvSpPr>
          <p:nvPr/>
        </p:nvSpPr>
        <p:spPr bwMode="auto">
          <a:xfrm>
            <a:off x="5591175" y="3984625"/>
            <a:ext cx="266700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900" b="1" dirty="0">
                <a:latin typeface="Verdana" panose="020B0604030504040204" pitchFamily="34" charset="0"/>
                <a:cs typeface="Arial" panose="020B0604020202020204" pitchFamily="34" charset="0"/>
              </a:rPr>
              <a:t>4</a:t>
            </a:r>
          </a:p>
        </p:txBody>
      </p:sp>
      <p:sp>
        <p:nvSpPr>
          <p:cNvPr id="13491" name="Text Box 198"/>
          <p:cNvSpPr txBox="1">
            <a:spLocks noChangeAspect="1" noChangeArrowheads="1"/>
          </p:cNvSpPr>
          <p:nvPr/>
        </p:nvSpPr>
        <p:spPr bwMode="auto">
          <a:xfrm>
            <a:off x="5940425" y="2578100"/>
            <a:ext cx="266700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900" b="1" dirty="0">
                <a:latin typeface="Verdana" panose="020B0604030504040204" pitchFamily="34" charset="0"/>
                <a:cs typeface="Arial" panose="020B0604020202020204" pitchFamily="34" charset="0"/>
              </a:rPr>
              <a:t>2</a:t>
            </a:r>
          </a:p>
        </p:txBody>
      </p:sp>
      <p:sp>
        <p:nvSpPr>
          <p:cNvPr id="13492" name="Text Box 199"/>
          <p:cNvSpPr txBox="1">
            <a:spLocks noChangeAspect="1" noChangeArrowheads="1"/>
          </p:cNvSpPr>
          <p:nvPr/>
        </p:nvSpPr>
        <p:spPr bwMode="auto">
          <a:xfrm>
            <a:off x="5900738" y="3205163"/>
            <a:ext cx="347662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900" b="1" dirty="0">
                <a:latin typeface="Verdana" panose="020B0604030504040204" pitchFamily="34" charset="0"/>
                <a:cs typeface="Arial" panose="020B0604020202020204" pitchFamily="34" charset="0"/>
              </a:rPr>
              <a:t>14</a:t>
            </a:r>
          </a:p>
        </p:txBody>
      </p:sp>
      <p:sp>
        <p:nvSpPr>
          <p:cNvPr id="13493" name="Text Box 200"/>
          <p:cNvSpPr txBox="1">
            <a:spLocks noChangeAspect="1" noChangeArrowheads="1"/>
          </p:cNvSpPr>
          <p:nvPr/>
        </p:nvSpPr>
        <p:spPr bwMode="auto">
          <a:xfrm>
            <a:off x="5942013" y="2884488"/>
            <a:ext cx="266700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900" b="1" dirty="0">
                <a:latin typeface="Verdana" panose="020B0604030504040204" pitchFamily="34" charset="0"/>
                <a:cs typeface="Arial" panose="020B0604020202020204" pitchFamily="34" charset="0"/>
              </a:rPr>
              <a:t>9</a:t>
            </a:r>
          </a:p>
        </p:txBody>
      </p:sp>
      <p:sp>
        <p:nvSpPr>
          <p:cNvPr id="13494" name="Text Box 201"/>
          <p:cNvSpPr txBox="1">
            <a:spLocks noChangeAspect="1" noChangeArrowheads="1"/>
          </p:cNvSpPr>
          <p:nvPr/>
        </p:nvSpPr>
        <p:spPr bwMode="auto">
          <a:xfrm>
            <a:off x="5900738" y="3511550"/>
            <a:ext cx="347662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900" b="1" dirty="0">
                <a:latin typeface="Verdana" panose="020B0604030504040204" pitchFamily="34" charset="0"/>
                <a:cs typeface="Arial" panose="020B0604020202020204" pitchFamily="34" charset="0"/>
              </a:rPr>
              <a:t>13</a:t>
            </a:r>
          </a:p>
        </p:txBody>
      </p:sp>
      <p:sp>
        <p:nvSpPr>
          <p:cNvPr id="13495" name="Text Box 202"/>
          <p:cNvSpPr txBox="1">
            <a:spLocks noChangeAspect="1" noChangeArrowheads="1"/>
          </p:cNvSpPr>
          <p:nvPr/>
        </p:nvSpPr>
        <p:spPr bwMode="auto">
          <a:xfrm>
            <a:off x="5940425" y="3824288"/>
            <a:ext cx="266700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900" b="1" dirty="0">
                <a:latin typeface="Verdana" panose="020B0604030504040204" pitchFamily="34" charset="0"/>
                <a:cs typeface="Arial" panose="020B0604020202020204" pitchFamily="34" charset="0"/>
              </a:rPr>
              <a:t>5</a:t>
            </a:r>
          </a:p>
        </p:txBody>
      </p:sp>
      <p:sp>
        <p:nvSpPr>
          <p:cNvPr id="13496" name="Text Box 203"/>
          <p:cNvSpPr txBox="1">
            <a:spLocks noChangeAspect="1" noChangeArrowheads="1"/>
          </p:cNvSpPr>
          <p:nvPr/>
        </p:nvSpPr>
        <p:spPr bwMode="auto">
          <a:xfrm>
            <a:off x="6218238" y="3032125"/>
            <a:ext cx="347662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900" b="1" dirty="0">
                <a:latin typeface="Verdana" panose="020B0604030504040204" pitchFamily="34" charset="0"/>
                <a:cs typeface="Arial" panose="020B0604020202020204" pitchFamily="34" charset="0"/>
              </a:rPr>
              <a:t>12</a:t>
            </a:r>
          </a:p>
        </p:txBody>
      </p:sp>
      <p:sp>
        <p:nvSpPr>
          <p:cNvPr id="13497" name="Text Box 204"/>
          <p:cNvSpPr txBox="1">
            <a:spLocks noChangeAspect="1" noChangeArrowheads="1"/>
          </p:cNvSpPr>
          <p:nvPr/>
        </p:nvSpPr>
        <p:spPr bwMode="auto">
          <a:xfrm>
            <a:off x="6257925" y="2728913"/>
            <a:ext cx="266700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900" b="1" dirty="0">
                <a:latin typeface="Verdana" panose="020B0604030504040204" pitchFamily="34" charset="0"/>
                <a:cs typeface="Arial" panose="020B0604020202020204" pitchFamily="34" charset="0"/>
              </a:rPr>
              <a:t>6</a:t>
            </a:r>
          </a:p>
        </p:txBody>
      </p:sp>
      <p:sp>
        <p:nvSpPr>
          <p:cNvPr id="13498" name="Text Box 205"/>
          <p:cNvSpPr txBox="1">
            <a:spLocks noChangeAspect="1" noChangeArrowheads="1"/>
          </p:cNvSpPr>
          <p:nvPr/>
        </p:nvSpPr>
        <p:spPr bwMode="auto">
          <a:xfrm>
            <a:off x="6218238" y="3349625"/>
            <a:ext cx="347662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900" b="1" dirty="0">
                <a:latin typeface="Verdana" panose="020B0604030504040204" pitchFamily="34" charset="0"/>
                <a:cs typeface="Arial" panose="020B0604020202020204" pitchFamily="34" charset="0"/>
              </a:rPr>
              <a:t>13</a:t>
            </a:r>
          </a:p>
        </p:txBody>
      </p:sp>
      <p:sp>
        <p:nvSpPr>
          <p:cNvPr id="13499" name="Text Box 206"/>
          <p:cNvSpPr txBox="1">
            <a:spLocks noChangeAspect="1" noChangeArrowheads="1"/>
          </p:cNvSpPr>
          <p:nvPr/>
        </p:nvSpPr>
        <p:spPr bwMode="auto">
          <a:xfrm>
            <a:off x="6257925" y="3667125"/>
            <a:ext cx="266700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900" b="1" dirty="0">
                <a:latin typeface="Verdana" panose="020B0604030504040204" pitchFamily="34" charset="0"/>
                <a:cs typeface="Arial" panose="020B0604020202020204" pitchFamily="34" charset="0"/>
              </a:rPr>
              <a:t>7</a:t>
            </a:r>
          </a:p>
        </p:txBody>
      </p:sp>
      <p:sp>
        <p:nvSpPr>
          <p:cNvPr id="13500" name="Text Box 207"/>
          <p:cNvSpPr txBox="1">
            <a:spLocks noChangeAspect="1" noChangeArrowheads="1"/>
          </p:cNvSpPr>
          <p:nvPr/>
        </p:nvSpPr>
        <p:spPr bwMode="auto">
          <a:xfrm>
            <a:off x="6556375" y="2884488"/>
            <a:ext cx="347663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900" b="1" dirty="0">
                <a:latin typeface="Verdana" panose="020B0604030504040204" pitchFamily="34" charset="0"/>
                <a:cs typeface="Arial" panose="020B0604020202020204" pitchFamily="34" charset="0"/>
              </a:rPr>
              <a:t>10</a:t>
            </a:r>
          </a:p>
        </p:txBody>
      </p:sp>
      <p:sp>
        <p:nvSpPr>
          <p:cNvPr id="13501" name="Text Box 208"/>
          <p:cNvSpPr txBox="1">
            <a:spLocks noChangeAspect="1" noChangeArrowheads="1"/>
          </p:cNvSpPr>
          <p:nvPr/>
        </p:nvSpPr>
        <p:spPr bwMode="auto">
          <a:xfrm>
            <a:off x="6597650" y="2578100"/>
            <a:ext cx="266700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900" b="1" dirty="0">
                <a:latin typeface="Verdana" panose="020B0604030504040204" pitchFamily="34" charset="0"/>
                <a:cs typeface="Arial" panose="020B0604020202020204" pitchFamily="34" charset="0"/>
              </a:rPr>
              <a:t>5</a:t>
            </a:r>
          </a:p>
        </p:txBody>
      </p:sp>
      <p:sp>
        <p:nvSpPr>
          <p:cNvPr id="13502" name="Text Box 209"/>
          <p:cNvSpPr txBox="1">
            <a:spLocks noChangeAspect="1" noChangeArrowheads="1"/>
          </p:cNvSpPr>
          <p:nvPr/>
        </p:nvSpPr>
        <p:spPr bwMode="auto">
          <a:xfrm>
            <a:off x="6556375" y="3205163"/>
            <a:ext cx="347663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900" b="1" dirty="0">
                <a:latin typeface="Verdana" panose="020B0604030504040204" pitchFamily="34" charset="0"/>
                <a:cs typeface="Arial" panose="020B0604020202020204" pitchFamily="34" charset="0"/>
              </a:rPr>
              <a:t>11</a:t>
            </a:r>
          </a:p>
        </p:txBody>
      </p:sp>
      <p:sp>
        <p:nvSpPr>
          <p:cNvPr id="13503" name="Text Box 210"/>
          <p:cNvSpPr txBox="1">
            <a:spLocks noChangeAspect="1" noChangeArrowheads="1"/>
          </p:cNvSpPr>
          <p:nvPr/>
        </p:nvSpPr>
        <p:spPr bwMode="auto">
          <a:xfrm>
            <a:off x="6597650" y="3511550"/>
            <a:ext cx="266700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900" b="1" dirty="0">
                <a:latin typeface="Verdana" panose="020B0604030504040204" pitchFamily="34" charset="0"/>
                <a:cs typeface="Arial" panose="020B0604020202020204" pitchFamily="34" charset="0"/>
              </a:rPr>
              <a:t>8</a:t>
            </a:r>
          </a:p>
        </p:txBody>
      </p:sp>
      <p:sp>
        <p:nvSpPr>
          <p:cNvPr id="13504" name="Text Box 211"/>
          <p:cNvSpPr txBox="1">
            <a:spLocks noChangeAspect="1" noChangeArrowheads="1"/>
          </p:cNvSpPr>
          <p:nvPr/>
        </p:nvSpPr>
        <p:spPr bwMode="auto">
          <a:xfrm>
            <a:off x="6927850" y="2728913"/>
            <a:ext cx="266700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900" b="1" dirty="0">
                <a:latin typeface="Verdana" panose="020B0604030504040204" pitchFamily="34" charset="0"/>
                <a:cs typeface="Arial" panose="020B0604020202020204" pitchFamily="34" charset="0"/>
              </a:rPr>
              <a:t>8</a:t>
            </a:r>
          </a:p>
        </p:txBody>
      </p:sp>
      <p:sp>
        <p:nvSpPr>
          <p:cNvPr id="13505" name="Text Box 212"/>
          <p:cNvSpPr txBox="1">
            <a:spLocks noChangeAspect="1" noChangeArrowheads="1"/>
          </p:cNvSpPr>
          <p:nvPr/>
        </p:nvSpPr>
        <p:spPr bwMode="auto">
          <a:xfrm>
            <a:off x="6926263" y="2398713"/>
            <a:ext cx="266700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900" b="1" dirty="0">
                <a:latin typeface="Verdana" panose="020B0604030504040204" pitchFamily="34" charset="0"/>
                <a:cs typeface="Arial" panose="020B0604020202020204" pitchFamily="34" charset="0"/>
              </a:rPr>
              <a:t>4</a:t>
            </a:r>
          </a:p>
        </p:txBody>
      </p:sp>
      <p:sp>
        <p:nvSpPr>
          <p:cNvPr id="13506" name="Text Box 213"/>
          <p:cNvSpPr txBox="1">
            <a:spLocks noChangeAspect="1" noChangeArrowheads="1"/>
          </p:cNvSpPr>
          <p:nvPr/>
        </p:nvSpPr>
        <p:spPr bwMode="auto">
          <a:xfrm>
            <a:off x="6927850" y="3032125"/>
            <a:ext cx="266700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900" b="1" dirty="0">
                <a:latin typeface="Verdana" panose="020B0604030504040204" pitchFamily="34" charset="0"/>
                <a:cs typeface="Arial" panose="020B0604020202020204" pitchFamily="34" charset="0"/>
              </a:rPr>
              <a:t>8</a:t>
            </a:r>
          </a:p>
        </p:txBody>
      </p:sp>
      <p:sp>
        <p:nvSpPr>
          <p:cNvPr id="13507" name="Text Box 214"/>
          <p:cNvSpPr txBox="1">
            <a:spLocks noChangeAspect="1" noChangeArrowheads="1"/>
          </p:cNvSpPr>
          <p:nvPr/>
        </p:nvSpPr>
        <p:spPr bwMode="auto">
          <a:xfrm>
            <a:off x="6926263" y="3349625"/>
            <a:ext cx="266700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900" b="1" dirty="0">
                <a:latin typeface="Verdana" panose="020B0604030504040204" pitchFamily="34" charset="0"/>
                <a:cs typeface="Arial" panose="020B0604020202020204" pitchFamily="34" charset="0"/>
              </a:rPr>
              <a:t>7</a:t>
            </a:r>
          </a:p>
        </p:txBody>
      </p:sp>
      <p:sp>
        <p:nvSpPr>
          <p:cNvPr id="13508" name="Text Box 215"/>
          <p:cNvSpPr txBox="1">
            <a:spLocks noChangeAspect="1" noChangeArrowheads="1"/>
          </p:cNvSpPr>
          <p:nvPr/>
        </p:nvSpPr>
        <p:spPr bwMode="auto">
          <a:xfrm>
            <a:off x="7256463" y="2578100"/>
            <a:ext cx="266700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900" b="1" dirty="0">
                <a:latin typeface="Verdana" panose="020B0604030504040204" pitchFamily="34" charset="0"/>
                <a:cs typeface="Arial" panose="020B0604020202020204" pitchFamily="34" charset="0"/>
              </a:rPr>
              <a:t>5</a:t>
            </a:r>
          </a:p>
        </p:txBody>
      </p:sp>
      <p:sp>
        <p:nvSpPr>
          <p:cNvPr id="13509" name="Text Box 216"/>
          <p:cNvSpPr txBox="1">
            <a:spLocks noChangeAspect="1" noChangeArrowheads="1"/>
          </p:cNvSpPr>
          <p:nvPr/>
        </p:nvSpPr>
        <p:spPr bwMode="auto">
          <a:xfrm>
            <a:off x="7256463" y="2257425"/>
            <a:ext cx="266700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900" b="1" dirty="0">
                <a:latin typeface="Verdana" panose="020B0604030504040204" pitchFamily="34" charset="0"/>
                <a:cs typeface="Arial" panose="020B0604020202020204" pitchFamily="34" charset="0"/>
              </a:rPr>
              <a:t>1</a:t>
            </a:r>
          </a:p>
        </p:txBody>
      </p:sp>
      <p:sp>
        <p:nvSpPr>
          <p:cNvPr id="13510" name="Text Box 217"/>
          <p:cNvSpPr txBox="1">
            <a:spLocks noChangeAspect="1" noChangeArrowheads="1"/>
          </p:cNvSpPr>
          <p:nvPr/>
        </p:nvSpPr>
        <p:spPr bwMode="auto">
          <a:xfrm>
            <a:off x="7256463" y="2884488"/>
            <a:ext cx="266700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900" b="1" dirty="0">
                <a:latin typeface="Verdana" panose="020B0604030504040204" pitchFamily="34" charset="0"/>
                <a:cs typeface="Arial" panose="020B0604020202020204" pitchFamily="34" charset="0"/>
              </a:rPr>
              <a:t>6</a:t>
            </a:r>
          </a:p>
        </p:txBody>
      </p:sp>
      <p:sp>
        <p:nvSpPr>
          <p:cNvPr id="13511" name="Text Box 218"/>
          <p:cNvSpPr txBox="1">
            <a:spLocks noChangeAspect="1" noChangeArrowheads="1"/>
          </p:cNvSpPr>
          <p:nvPr/>
        </p:nvSpPr>
        <p:spPr bwMode="auto">
          <a:xfrm>
            <a:off x="7256463" y="3205163"/>
            <a:ext cx="266700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900" b="1" dirty="0">
                <a:latin typeface="Verdana" panose="020B0604030504040204" pitchFamily="34" charset="0"/>
                <a:cs typeface="Arial" panose="020B0604020202020204" pitchFamily="34" charset="0"/>
              </a:rPr>
              <a:t>4</a:t>
            </a:r>
          </a:p>
        </p:txBody>
      </p:sp>
      <p:sp>
        <p:nvSpPr>
          <p:cNvPr id="13512" name="Text Box 219"/>
          <p:cNvSpPr txBox="1">
            <a:spLocks noChangeAspect="1" noChangeArrowheads="1"/>
          </p:cNvSpPr>
          <p:nvPr/>
        </p:nvSpPr>
        <p:spPr bwMode="auto">
          <a:xfrm>
            <a:off x="7594600" y="2398713"/>
            <a:ext cx="266700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900" b="1" dirty="0">
                <a:latin typeface="Verdana" panose="020B0604030504040204" pitchFamily="34" charset="0"/>
                <a:cs typeface="Arial" panose="020B0604020202020204" pitchFamily="34" charset="0"/>
              </a:rPr>
              <a:t>2</a:t>
            </a:r>
          </a:p>
        </p:txBody>
      </p:sp>
      <p:sp>
        <p:nvSpPr>
          <p:cNvPr id="13513" name="Text Box 220"/>
          <p:cNvSpPr txBox="1">
            <a:spLocks noChangeAspect="1" noChangeArrowheads="1"/>
          </p:cNvSpPr>
          <p:nvPr/>
        </p:nvSpPr>
        <p:spPr bwMode="auto">
          <a:xfrm>
            <a:off x="7594600" y="2728913"/>
            <a:ext cx="266700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900" b="1" dirty="0">
                <a:latin typeface="Verdana" panose="020B0604030504040204" pitchFamily="34" charset="0"/>
                <a:cs typeface="Arial" panose="020B0604020202020204" pitchFamily="34" charset="0"/>
              </a:rPr>
              <a:t>5</a:t>
            </a:r>
          </a:p>
        </p:txBody>
      </p:sp>
      <p:sp>
        <p:nvSpPr>
          <p:cNvPr id="13514" name="Text Box 221"/>
          <p:cNvSpPr txBox="1">
            <a:spLocks noChangeAspect="1" noChangeArrowheads="1"/>
          </p:cNvSpPr>
          <p:nvPr/>
        </p:nvSpPr>
        <p:spPr bwMode="auto">
          <a:xfrm>
            <a:off x="7594600" y="3032125"/>
            <a:ext cx="266700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900" b="1" dirty="0">
                <a:latin typeface="Verdana" panose="020B0604030504040204" pitchFamily="34" charset="0"/>
                <a:cs typeface="Arial" panose="020B0604020202020204" pitchFamily="34" charset="0"/>
              </a:rPr>
              <a:t>4</a:t>
            </a:r>
          </a:p>
        </p:txBody>
      </p:sp>
      <p:sp>
        <p:nvSpPr>
          <p:cNvPr id="13515" name="Text Box 222"/>
          <p:cNvSpPr txBox="1">
            <a:spLocks noChangeAspect="1" noChangeArrowheads="1"/>
          </p:cNvSpPr>
          <p:nvPr/>
        </p:nvSpPr>
        <p:spPr bwMode="auto">
          <a:xfrm>
            <a:off x="7924800" y="2257425"/>
            <a:ext cx="266700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900" b="1" dirty="0">
                <a:latin typeface="Verdana" panose="020B0604030504040204" pitchFamily="34" charset="0"/>
                <a:cs typeface="Arial" panose="020B0604020202020204" pitchFamily="34" charset="0"/>
              </a:rPr>
              <a:t>1</a:t>
            </a:r>
          </a:p>
        </p:txBody>
      </p:sp>
      <p:sp>
        <p:nvSpPr>
          <p:cNvPr id="13516" name="Text Box 223"/>
          <p:cNvSpPr txBox="1">
            <a:spLocks noChangeAspect="1" noChangeArrowheads="1"/>
          </p:cNvSpPr>
          <p:nvPr/>
        </p:nvSpPr>
        <p:spPr bwMode="auto">
          <a:xfrm>
            <a:off x="7924800" y="2578100"/>
            <a:ext cx="266700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900" b="1" dirty="0">
                <a:latin typeface="Verdana" panose="020B0604030504040204" pitchFamily="34" charset="0"/>
                <a:cs typeface="Arial" panose="020B0604020202020204" pitchFamily="34" charset="0"/>
              </a:rPr>
              <a:t>2</a:t>
            </a:r>
          </a:p>
        </p:txBody>
      </p:sp>
      <p:sp>
        <p:nvSpPr>
          <p:cNvPr id="13517" name="Text Box 224"/>
          <p:cNvSpPr txBox="1">
            <a:spLocks noChangeAspect="1" noChangeArrowheads="1"/>
          </p:cNvSpPr>
          <p:nvPr/>
        </p:nvSpPr>
        <p:spPr bwMode="auto">
          <a:xfrm>
            <a:off x="7924800" y="2884488"/>
            <a:ext cx="266700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900" b="1" dirty="0">
                <a:latin typeface="Verdana" panose="020B0604030504040204" pitchFamily="34" charset="0"/>
                <a:cs typeface="Arial" panose="020B0604020202020204" pitchFamily="34" charset="0"/>
              </a:rPr>
              <a:t>1</a:t>
            </a:r>
          </a:p>
        </p:txBody>
      </p:sp>
      <p:sp>
        <p:nvSpPr>
          <p:cNvPr id="13518" name="Text Box 225"/>
          <p:cNvSpPr txBox="1">
            <a:spLocks noChangeAspect="1" noChangeArrowheads="1"/>
          </p:cNvSpPr>
          <p:nvPr/>
        </p:nvSpPr>
        <p:spPr bwMode="auto">
          <a:xfrm>
            <a:off x="8272463" y="2398713"/>
            <a:ext cx="266700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900" b="1" dirty="0">
                <a:latin typeface="Verdana" panose="020B0604030504040204" pitchFamily="34" charset="0"/>
                <a:cs typeface="Arial" panose="020B0604020202020204" pitchFamily="34" charset="0"/>
              </a:rPr>
              <a:t>1</a:t>
            </a:r>
          </a:p>
        </p:txBody>
      </p:sp>
      <p:sp>
        <p:nvSpPr>
          <p:cNvPr id="13519" name="Text Box 226"/>
          <p:cNvSpPr txBox="1">
            <a:spLocks noChangeAspect="1" noChangeArrowheads="1"/>
          </p:cNvSpPr>
          <p:nvPr/>
        </p:nvSpPr>
        <p:spPr bwMode="auto">
          <a:xfrm>
            <a:off x="8272463" y="2728913"/>
            <a:ext cx="266700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900" b="1" dirty="0">
                <a:latin typeface="Verdana" panose="020B0604030504040204" pitchFamily="34" charset="0"/>
                <a:cs typeface="Arial" panose="020B0604020202020204" pitchFamily="34" charset="0"/>
              </a:rPr>
              <a:t>1</a:t>
            </a:r>
          </a:p>
        </p:txBody>
      </p:sp>
      <p:sp>
        <p:nvSpPr>
          <p:cNvPr id="13520" name="Text Box 10"/>
          <p:cNvSpPr txBox="1">
            <a:spLocks noChangeArrowheads="1"/>
          </p:cNvSpPr>
          <p:nvPr/>
        </p:nvSpPr>
        <p:spPr bwMode="auto">
          <a:xfrm>
            <a:off x="7446963" y="4814888"/>
            <a:ext cx="968375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100" b="1" dirty="0">
                <a:latin typeface="Verdana" panose="020B0604030504040204" pitchFamily="34" charset="0"/>
              </a:rPr>
              <a:t>HC Pore</a:t>
            </a:r>
          </a:p>
          <a:p>
            <a:pPr algn="ctr" eaLnBrk="1" hangingPunct="1"/>
            <a:r>
              <a:rPr lang="en-US" altLang="en-US" sz="1100" b="1" dirty="0">
                <a:latin typeface="Verdana" panose="020B0604030504040204" pitchFamily="34" charset="0"/>
              </a:rPr>
              <a:t>Thickness</a:t>
            </a:r>
          </a:p>
          <a:p>
            <a:pPr algn="ctr" eaLnBrk="1" hangingPunct="1"/>
            <a:r>
              <a:rPr lang="en-US" altLang="en-US" sz="1100" b="1" dirty="0">
                <a:latin typeface="Verdana" panose="020B0604030504040204" pitchFamily="34" charset="0"/>
              </a:rPr>
              <a:t>Meters</a:t>
            </a:r>
          </a:p>
        </p:txBody>
      </p:sp>
      <p:pic>
        <p:nvPicPr>
          <p:cNvPr id="13521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19" t="5009" r="5556" b="2946"/>
          <a:stretch>
            <a:fillRect/>
          </a:stretch>
        </p:blipFill>
        <p:spPr bwMode="auto">
          <a:xfrm>
            <a:off x="8421688" y="4049713"/>
            <a:ext cx="414337" cy="218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1817404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200" dirty="0" smtClean="0"/>
              <a:t>Introduction</a:t>
            </a:r>
          </a:p>
        </p:txBody>
      </p:sp>
      <p:sp>
        <p:nvSpPr>
          <p:cNvPr id="8196" name="Content Placeholder 2"/>
          <p:cNvSpPr>
            <a:spLocks noGrp="1"/>
          </p:cNvSpPr>
          <p:nvPr>
            <p:ph idx="4294967295"/>
          </p:nvPr>
        </p:nvSpPr>
        <p:spPr>
          <a:xfrm>
            <a:off x="914400" y="1127126"/>
            <a:ext cx="7065818" cy="978766"/>
          </a:xfrm>
        </p:spPr>
        <p:txBody>
          <a:bodyPr/>
          <a:lstStyle/>
          <a:p>
            <a:pPr eaLnBrk="1" hangingPunct="1">
              <a:spcBef>
                <a:spcPct val="55000"/>
              </a:spcBef>
              <a:buFontTx/>
              <a:buNone/>
              <a:tabLst>
                <a:tab pos="688975" algn="l"/>
                <a:tab pos="1547813" algn="l"/>
              </a:tabLst>
            </a:pPr>
            <a:r>
              <a:rPr lang="en-US" altLang="en-US" sz="2400" dirty="0" smtClean="0"/>
              <a:t>Some necessary numbers and conversion factors:</a:t>
            </a:r>
          </a:p>
        </p:txBody>
      </p:sp>
      <p:graphicFrame>
        <p:nvGraphicFramePr>
          <p:cNvPr id="8228" name="Group 3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0576571"/>
              </p:ext>
            </p:extLst>
          </p:nvPr>
        </p:nvGraphicFramePr>
        <p:xfrm>
          <a:off x="1740620" y="2055668"/>
          <a:ext cx="5730875" cy="2378080"/>
        </p:xfrm>
        <a:graphic>
          <a:graphicData uri="http://schemas.openxmlformats.org/drawingml/2006/table">
            <a:tbl>
              <a:tblPr/>
              <a:tblGrid>
                <a:gridCol w="3371850"/>
                <a:gridCol w="2359025"/>
              </a:tblGrid>
              <a:tr h="3412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Area of Each Cell on Map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T="45713" marB="4571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0.8 sq km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T="45713" marB="4571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33967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Recovery – Central Cell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T="45713" marB="4571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80%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T="45713" marB="4571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3412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Recovery – 6 neighboring Cells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T="45713" marB="4571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40%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T="45713" marB="4571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33967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Gas Expansion Factor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T="45713" marB="4571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111 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scm/rcm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T="45713" marB="4571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3412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Energy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T="45713" marB="4571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36x10</a:t>
                      </a:r>
                      <a:r>
                        <a:rPr kumimoji="0" lang="en-US" sz="16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6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 mmBTU/cu km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T="45713" marB="4571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33967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Exploration Costs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T="45713" marB="4571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$50 million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T="45713" marB="4571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33526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Development Costs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T="45713" marB="4571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$75 million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T="45713" marB="4571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68519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Team Presentations</a:t>
            </a:r>
          </a:p>
        </p:txBody>
      </p:sp>
      <p:sp>
        <p:nvSpPr>
          <p:cNvPr id="3075" name="Text Box 114"/>
          <p:cNvSpPr txBox="1">
            <a:spLocks noChangeAspect="1" noChangeArrowheads="1"/>
          </p:cNvSpPr>
          <p:nvPr/>
        </p:nvSpPr>
        <p:spPr bwMode="auto">
          <a:xfrm>
            <a:off x="7162800" y="5818188"/>
            <a:ext cx="1066800" cy="319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35852" tIns="67926" rIns="135852" bIns="67926">
            <a:spAutoFit/>
          </a:bodyPr>
          <a:lstStyle>
            <a:lvl1pPr defTabSz="20193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20193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20193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20193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20193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20193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20193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20193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20193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200" b="1">
                <a:latin typeface="Verdana" panose="020B0604030504040204" pitchFamily="34" charset="0"/>
              </a:rPr>
              <a:t>0   km   2</a:t>
            </a:r>
          </a:p>
        </p:txBody>
      </p:sp>
      <p:grpSp>
        <p:nvGrpSpPr>
          <p:cNvPr id="3076" name="Group 206"/>
          <p:cNvGrpSpPr>
            <a:grpSpLocks noChangeAspect="1"/>
          </p:cNvGrpSpPr>
          <p:nvPr/>
        </p:nvGrpSpPr>
        <p:grpSpPr bwMode="auto">
          <a:xfrm>
            <a:off x="7339013" y="5770563"/>
            <a:ext cx="700087" cy="87312"/>
            <a:chOff x="7126" y="5029"/>
            <a:chExt cx="697" cy="84"/>
          </a:xfrm>
        </p:grpSpPr>
        <p:sp>
          <p:nvSpPr>
            <p:cNvPr id="3341" name="Rectangle 117"/>
            <p:cNvSpPr>
              <a:spLocks noChangeAspect="1" noChangeArrowheads="1"/>
            </p:cNvSpPr>
            <p:nvPr/>
          </p:nvSpPr>
          <p:spPr bwMode="auto">
            <a:xfrm>
              <a:off x="7126" y="5029"/>
              <a:ext cx="343" cy="84"/>
            </a:xfrm>
            <a:prstGeom prst="rect">
              <a:avLst/>
            </a:prstGeom>
            <a:solidFill>
              <a:srgbClr val="FF0000"/>
            </a:solidFill>
            <a:ln w="19050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lIns="135852" tIns="67926" rIns="135852" bIns="67926" anchor="ctr"/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3600"/>
            </a:p>
          </p:txBody>
        </p:sp>
        <p:sp>
          <p:nvSpPr>
            <p:cNvPr id="3342" name="Rectangle 118"/>
            <p:cNvSpPr>
              <a:spLocks noChangeAspect="1" noChangeArrowheads="1"/>
            </p:cNvSpPr>
            <p:nvPr/>
          </p:nvSpPr>
          <p:spPr bwMode="auto">
            <a:xfrm>
              <a:off x="7476" y="5029"/>
              <a:ext cx="347" cy="84"/>
            </a:xfrm>
            <a:prstGeom prst="rect">
              <a:avLst/>
            </a:prstGeom>
            <a:solidFill>
              <a:srgbClr val="FFFF00"/>
            </a:solidFill>
            <a:ln w="19050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lIns="135852" tIns="67926" rIns="135852" bIns="67926" anchor="ctr"/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3600"/>
            </a:p>
          </p:txBody>
        </p:sp>
      </p:grpSp>
      <p:sp>
        <p:nvSpPr>
          <p:cNvPr id="3077" name="Text Box 209"/>
          <p:cNvSpPr txBox="1">
            <a:spLocks noChangeArrowheads="1"/>
          </p:cNvSpPr>
          <p:nvPr/>
        </p:nvSpPr>
        <p:spPr bwMode="auto">
          <a:xfrm>
            <a:off x="4573588" y="5349875"/>
            <a:ext cx="25273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200" b="1">
                <a:latin typeface="Verdana" panose="020B0604030504040204" pitchFamily="34" charset="0"/>
              </a:rPr>
              <a:t>Average HC pore thickness values for each cell</a:t>
            </a:r>
          </a:p>
        </p:txBody>
      </p:sp>
      <p:sp>
        <p:nvSpPr>
          <p:cNvPr id="3078" name="Oval 724"/>
          <p:cNvSpPr>
            <a:spLocks noChangeAspect="1" noChangeArrowheads="1"/>
          </p:cNvSpPr>
          <p:nvPr/>
        </p:nvSpPr>
        <p:spPr bwMode="auto">
          <a:xfrm>
            <a:off x="7343775" y="4108450"/>
            <a:ext cx="1422400" cy="1423988"/>
          </a:xfrm>
          <a:prstGeom prst="ellipse">
            <a:avLst/>
          </a:prstGeom>
          <a:noFill/>
          <a:ln w="57150">
            <a:solidFill>
              <a:srgbClr val="FF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3079" name="Oval 725"/>
          <p:cNvSpPr>
            <a:spLocks noChangeAspect="1" noChangeArrowheads="1"/>
          </p:cNvSpPr>
          <p:nvPr/>
        </p:nvSpPr>
        <p:spPr bwMode="auto">
          <a:xfrm>
            <a:off x="8026400" y="4791075"/>
            <a:ext cx="58738" cy="57150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3080" name="Line 726"/>
          <p:cNvSpPr>
            <a:spLocks noChangeAspect="1" noChangeShapeType="1"/>
          </p:cNvSpPr>
          <p:nvPr/>
        </p:nvSpPr>
        <p:spPr bwMode="auto">
          <a:xfrm flipH="1">
            <a:off x="8056563" y="4271963"/>
            <a:ext cx="404812" cy="54451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 type="arrow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81" name="Text Box 727"/>
          <p:cNvSpPr txBox="1">
            <a:spLocks noChangeAspect="1" noChangeArrowheads="1"/>
          </p:cNvSpPr>
          <p:nvPr/>
        </p:nvSpPr>
        <p:spPr bwMode="auto">
          <a:xfrm>
            <a:off x="8189913" y="4594225"/>
            <a:ext cx="468312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800" b="1">
                <a:latin typeface="Verdana" panose="020B0604030504040204" pitchFamily="34" charset="0"/>
              </a:rPr>
              <a:t>2 km</a:t>
            </a:r>
          </a:p>
        </p:txBody>
      </p:sp>
      <p:sp>
        <p:nvSpPr>
          <p:cNvPr id="3082" name="Text Box 740"/>
          <p:cNvSpPr txBox="1">
            <a:spLocks noChangeArrowheads="1"/>
          </p:cNvSpPr>
          <p:nvPr/>
        </p:nvSpPr>
        <p:spPr bwMode="auto">
          <a:xfrm>
            <a:off x="287338" y="1023938"/>
            <a:ext cx="4286250" cy="2244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10000"/>
              </a:spcBef>
            </a:pPr>
            <a:r>
              <a:rPr lang="en-US" altLang="en-US" b="1">
                <a:latin typeface="Verdana" panose="020B0604030504040204" pitchFamily="34" charset="0"/>
              </a:rPr>
              <a:t>              Questions:</a:t>
            </a:r>
          </a:p>
          <a:p>
            <a:pPr eaLnBrk="1" hangingPunct="1">
              <a:spcBef>
                <a:spcPct val="10000"/>
              </a:spcBef>
              <a:buFontTx/>
              <a:buAutoNum type="arabicPeriod"/>
            </a:pPr>
            <a:r>
              <a:rPr lang="en-US" altLang="en-US" sz="1600" b="1">
                <a:latin typeface="Verdana" panose="020B0604030504040204" pitchFamily="34" charset="0"/>
              </a:rPr>
              <a:t>How many platforms?</a:t>
            </a:r>
          </a:p>
          <a:p>
            <a:pPr eaLnBrk="1" hangingPunct="1">
              <a:spcBef>
                <a:spcPct val="10000"/>
              </a:spcBef>
              <a:buFontTx/>
              <a:buAutoNum type="arabicPeriod"/>
            </a:pPr>
            <a:r>
              <a:rPr lang="en-US" altLang="en-US" sz="1600" b="1">
                <a:latin typeface="Verdana" panose="020B0604030504040204" pitchFamily="34" charset="0"/>
              </a:rPr>
              <a:t>Where was each positioned?</a:t>
            </a:r>
          </a:p>
          <a:p>
            <a:pPr eaLnBrk="1" hangingPunct="1">
              <a:spcBef>
                <a:spcPct val="10000"/>
              </a:spcBef>
              <a:buFontTx/>
              <a:buAutoNum type="arabicPeriod"/>
            </a:pPr>
            <a:r>
              <a:rPr lang="en-US" altLang="en-US" sz="1600" b="1">
                <a:latin typeface="Verdana" panose="020B0604030504040204" pitchFamily="34" charset="0"/>
              </a:rPr>
              <a:t>Which cells did each well target?</a:t>
            </a:r>
          </a:p>
          <a:p>
            <a:pPr eaLnBrk="1" hangingPunct="1">
              <a:spcBef>
                <a:spcPct val="10000"/>
              </a:spcBef>
              <a:buFontTx/>
              <a:buAutoNum type="arabicPeriod"/>
            </a:pPr>
            <a:r>
              <a:rPr lang="en-US" altLang="en-US" sz="1600" b="1">
                <a:latin typeface="Verdana" panose="020B0604030504040204" pitchFamily="34" charset="0"/>
              </a:rPr>
              <a:t>How much gas will you recover?</a:t>
            </a:r>
          </a:p>
          <a:p>
            <a:pPr eaLnBrk="1" hangingPunct="1">
              <a:spcBef>
                <a:spcPct val="10000"/>
              </a:spcBef>
              <a:buFontTx/>
              <a:buAutoNum type="arabicPeriod"/>
            </a:pPr>
            <a:r>
              <a:rPr lang="en-US" altLang="en-US" sz="1600" b="1">
                <a:latin typeface="Verdana" panose="020B0604030504040204" pitchFamily="34" charset="0"/>
              </a:rPr>
              <a:t>What was the gas value?</a:t>
            </a:r>
          </a:p>
          <a:p>
            <a:pPr eaLnBrk="1" hangingPunct="1">
              <a:spcBef>
                <a:spcPct val="10000"/>
              </a:spcBef>
              <a:buFontTx/>
              <a:buAutoNum type="arabicPeriod"/>
            </a:pPr>
            <a:r>
              <a:rPr lang="en-US" altLang="en-US" sz="1600" b="1">
                <a:latin typeface="Verdana" panose="020B0604030504040204" pitchFamily="34" charset="0"/>
              </a:rPr>
              <a:t>What were your total costs?</a:t>
            </a:r>
          </a:p>
          <a:p>
            <a:pPr eaLnBrk="1" hangingPunct="1">
              <a:spcBef>
                <a:spcPct val="10000"/>
              </a:spcBef>
              <a:buFontTx/>
              <a:buAutoNum type="arabicPeriod"/>
            </a:pPr>
            <a:r>
              <a:rPr lang="en-US" altLang="en-US" sz="1600" b="1">
                <a:latin typeface="Verdana" panose="020B0604030504040204" pitchFamily="34" charset="0"/>
              </a:rPr>
              <a:t>What was your profit?</a:t>
            </a:r>
          </a:p>
        </p:txBody>
      </p:sp>
      <p:grpSp>
        <p:nvGrpSpPr>
          <p:cNvPr id="3083" name="Group 2"/>
          <p:cNvGrpSpPr>
            <a:grpSpLocks/>
          </p:cNvGrpSpPr>
          <p:nvPr/>
        </p:nvGrpSpPr>
        <p:grpSpPr bwMode="auto">
          <a:xfrm>
            <a:off x="71438" y="1917700"/>
            <a:ext cx="8843962" cy="3921125"/>
            <a:chOff x="71438" y="1911350"/>
            <a:chExt cx="8843962" cy="3921126"/>
          </a:xfrm>
        </p:grpSpPr>
        <p:sp>
          <p:nvSpPr>
            <p:cNvPr id="3084" name="Freeform 739"/>
            <p:cNvSpPr>
              <a:spLocks/>
            </p:cNvSpPr>
            <p:nvPr/>
          </p:nvSpPr>
          <p:spPr bwMode="auto">
            <a:xfrm>
              <a:off x="228600" y="2081893"/>
              <a:ext cx="8686800" cy="3551464"/>
            </a:xfrm>
            <a:custGeom>
              <a:avLst/>
              <a:gdLst>
                <a:gd name="T0" fmla="*/ 2147483647 w 5288"/>
                <a:gd name="T1" fmla="*/ 2147483647 h 2022"/>
                <a:gd name="T2" fmla="*/ 2147483647 w 5288"/>
                <a:gd name="T3" fmla="*/ 2147483647 h 2022"/>
                <a:gd name="T4" fmla="*/ 2147483647 w 5288"/>
                <a:gd name="T5" fmla="*/ 2147483647 h 2022"/>
                <a:gd name="T6" fmla="*/ 2147483647 w 5288"/>
                <a:gd name="T7" fmla="*/ 2147483647 h 2022"/>
                <a:gd name="T8" fmla="*/ 2147483647 w 5288"/>
                <a:gd name="T9" fmla="*/ 2147483647 h 2022"/>
                <a:gd name="T10" fmla="*/ 2147483647 w 5288"/>
                <a:gd name="T11" fmla="*/ 2147483647 h 2022"/>
                <a:gd name="T12" fmla="*/ 2147483647 w 5288"/>
                <a:gd name="T13" fmla="*/ 2147483647 h 2022"/>
                <a:gd name="T14" fmla="*/ 2147483647 w 5288"/>
                <a:gd name="T15" fmla="*/ 2147483647 h 2022"/>
                <a:gd name="T16" fmla="*/ 2147483647 w 5288"/>
                <a:gd name="T17" fmla="*/ 2147483647 h 2022"/>
                <a:gd name="T18" fmla="*/ 2147483647 w 5288"/>
                <a:gd name="T19" fmla="*/ 2147483647 h 2022"/>
                <a:gd name="T20" fmla="*/ 2147483647 w 5288"/>
                <a:gd name="T21" fmla="*/ 2147483647 h 2022"/>
                <a:gd name="T22" fmla="*/ 2147483647 w 5288"/>
                <a:gd name="T23" fmla="*/ 2147483647 h 2022"/>
                <a:gd name="T24" fmla="*/ 2147483647 w 5288"/>
                <a:gd name="T25" fmla="*/ 2147483647 h 2022"/>
                <a:gd name="T26" fmla="*/ 0 w 5288"/>
                <a:gd name="T27" fmla="*/ 2147483647 h 2022"/>
                <a:gd name="T28" fmla="*/ 2147483647 w 5288"/>
                <a:gd name="T29" fmla="*/ 2147483647 h 2022"/>
                <a:gd name="T30" fmla="*/ 2147483647 w 5288"/>
                <a:gd name="T31" fmla="*/ 2147483647 h 2022"/>
                <a:gd name="T32" fmla="*/ 2147483647 w 5288"/>
                <a:gd name="T33" fmla="*/ 2147483647 h 2022"/>
                <a:gd name="T34" fmla="*/ 2147483647 w 5288"/>
                <a:gd name="T35" fmla="*/ 2147483647 h 2022"/>
                <a:gd name="T36" fmla="*/ 2147483647 w 5288"/>
                <a:gd name="T37" fmla="*/ 2147483647 h 2022"/>
                <a:gd name="T38" fmla="*/ 2147483647 w 5288"/>
                <a:gd name="T39" fmla="*/ 2147483647 h 2022"/>
                <a:gd name="T40" fmla="*/ 2147483647 w 5288"/>
                <a:gd name="T41" fmla="*/ 2147483647 h 2022"/>
                <a:gd name="T42" fmla="*/ 2147483647 w 5288"/>
                <a:gd name="T43" fmla="*/ 2147483647 h 2022"/>
                <a:gd name="T44" fmla="*/ 2147483647 w 5288"/>
                <a:gd name="T45" fmla="*/ 2147483647 h 2022"/>
                <a:gd name="T46" fmla="*/ 2147483647 w 5288"/>
                <a:gd name="T47" fmla="*/ 2147483647 h 2022"/>
                <a:gd name="T48" fmla="*/ 2147483647 w 5288"/>
                <a:gd name="T49" fmla="*/ 2147483647 h 2022"/>
                <a:gd name="T50" fmla="*/ 2147483647 w 5288"/>
                <a:gd name="T51" fmla="*/ 2147483647 h 2022"/>
                <a:gd name="T52" fmla="*/ 2147483647 w 5288"/>
                <a:gd name="T53" fmla="*/ 2147483647 h 2022"/>
                <a:gd name="T54" fmla="*/ 2147483647 w 5288"/>
                <a:gd name="T55" fmla="*/ 2147483647 h 2022"/>
                <a:gd name="T56" fmla="*/ 2147483647 w 5288"/>
                <a:gd name="T57" fmla="*/ 2147483647 h 2022"/>
                <a:gd name="T58" fmla="*/ 2147483647 w 5288"/>
                <a:gd name="T59" fmla="*/ 2147483647 h 2022"/>
                <a:gd name="T60" fmla="*/ 2147483647 w 5288"/>
                <a:gd name="T61" fmla="*/ 2147483647 h 2022"/>
                <a:gd name="T62" fmla="*/ 2147483647 w 5288"/>
                <a:gd name="T63" fmla="*/ 2147483647 h 2022"/>
                <a:gd name="T64" fmla="*/ 2147483647 w 5288"/>
                <a:gd name="T65" fmla="*/ 2147483647 h 2022"/>
                <a:gd name="T66" fmla="*/ 2147483647 w 5288"/>
                <a:gd name="T67" fmla="*/ 2147483647 h 2022"/>
                <a:gd name="T68" fmla="*/ 2147483647 w 5288"/>
                <a:gd name="T69" fmla="*/ 2147483647 h 2022"/>
                <a:gd name="T70" fmla="*/ 2147483647 w 5288"/>
                <a:gd name="T71" fmla="*/ 2147483647 h 2022"/>
                <a:gd name="T72" fmla="*/ 2147483647 w 5288"/>
                <a:gd name="T73" fmla="*/ 2147483647 h 2022"/>
                <a:gd name="T74" fmla="*/ 2147483647 w 5288"/>
                <a:gd name="T75" fmla="*/ 2147483647 h 2022"/>
                <a:gd name="T76" fmla="*/ 2147483647 w 5288"/>
                <a:gd name="T77" fmla="*/ 2147483647 h 2022"/>
                <a:gd name="T78" fmla="*/ 2147483647 w 5288"/>
                <a:gd name="T79" fmla="*/ 2147483647 h 2022"/>
                <a:gd name="T80" fmla="*/ 2147483647 w 5288"/>
                <a:gd name="T81" fmla="*/ 2147483647 h 2022"/>
                <a:gd name="T82" fmla="*/ 2147483647 w 5288"/>
                <a:gd name="T83" fmla="*/ 2147483647 h 2022"/>
                <a:gd name="T84" fmla="*/ 2147483647 w 5288"/>
                <a:gd name="T85" fmla="*/ 2147483647 h 2022"/>
                <a:gd name="T86" fmla="*/ 2147483647 w 5288"/>
                <a:gd name="T87" fmla="*/ 2147483647 h 2022"/>
                <a:gd name="T88" fmla="*/ 2147483647 w 5288"/>
                <a:gd name="T89" fmla="*/ 2147483647 h 2022"/>
                <a:gd name="T90" fmla="*/ 2147483647 w 5288"/>
                <a:gd name="T91" fmla="*/ 2147483647 h 2022"/>
                <a:gd name="T92" fmla="*/ 2147483647 w 5288"/>
                <a:gd name="T93" fmla="*/ 2147483647 h 2022"/>
                <a:gd name="T94" fmla="*/ 2147483647 w 5288"/>
                <a:gd name="T95" fmla="*/ 2147483647 h 2022"/>
                <a:gd name="T96" fmla="*/ 2147483647 w 5288"/>
                <a:gd name="T97" fmla="*/ 2147483647 h 2022"/>
                <a:gd name="T98" fmla="*/ 2147483647 w 5288"/>
                <a:gd name="T99" fmla="*/ 2147483647 h 2022"/>
                <a:gd name="T100" fmla="*/ 2147483647 w 5288"/>
                <a:gd name="T101" fmla="*/ 2147483647 h 2022"/>
                <a:gd name="T102" fmla="*/ 2147483647 w 5288"/>
                <a:gd name="T103" fmla="*/ 2147483647 h 2022"/>
                <a:gd name="T104" fmla="*/ 2147483647 w 5288"/>
                <a:gd name="T105" fmla="*/ 2147483647 h 2022"/>
                <a:gd name="T106" fmla="*/ 2147483647 w 5288"/>
                <a:gd name="T107" fmla="*/ 2147483647 h 2022"/>
                <a:gd name="T108" fmla="*/ 2147483647 w 5288"/>
                <a:gd name="T109" fmla="*/ 2147483647 h 2022"/>
                <a:gd name="T110" fmla="*/ 2147483647 w 5288"/>
                <a:gd name="T111" fmla="*/ 2147483647 h 2022"/>
                <a:gd name="T112" fmla="*/ 2147483647 w 5288"/>
                <a:gd name="T113" fmla="*/ 2147483647 h 2022"/>
                <a:gd name="T114" fmla="*/ 2147483647 w 5288"/>
                <a:gd name="T115" fmla="*/ 2147483647 h 2022"/>
                <a:gd name="T116" fmla="*/ 2147483647 w 5288"/>
                <a:gd name="T117" fmla="*/ 2147483647 h 2022"/>
                <a:gd name="T118" fmla="*/ 2147483647 w 5288"/>
                <a:gd name="T119" fmla="*/ 2147483647 h 2022"/>
                <a:gd name="T120" fmla="*/ 2147483647 w 5288"/>
                <a:gd name="T121" fmla="*/ 2147483647 h 2022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5288"/>
                <a:gd name="T184" fmla="*/ 0 h 2022"/>
                <a:gd name="T185" fmla="*/ 5288 w 5288"/>
                <a:gd name="T186" fmla="*/ 2022 h 2022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5288" h="2022">
                  <a:moveTo>
                    <a:pt x="1608" y="1012"/>
                  </a:moveTo>
                  <a:cubicBezTo>
                    <a:pt x="1522" y="1036"/>
                    <a:pt x="1370" y="1082"/>
                    <a:pt x="1284" y="1096"/>
                  </a:cubicBezTo>
                  <a:cubicBezTo>
                    <a:pt x="1198" y="1110"/>
                    <a:pt x="1166" y="1090"/>
                    <a:pt x="1092" y="1096"/>
                  </a:cubicBezTo>
                  <a:cubicBezTo>
                    <a:pt x="1018" y="1102"/>
                    <a:pt x="894" y="1124"/>
                    <a:pt x="840" y="1132"/>
                  </a:cubicBezTo>
                  <a:cubicBezTo>
                    <a:pt x="786" y="1140"/>
                    <a:pt x="800" y="1158"/>
                    <a:pt x="768" y="1144"/>
                  </a:cubicBezTo>
                  <a:cubicBezTo>
                    <a:pt x="736" y="1130"/>
                    <a:pt x="688" y="1064"/>
                    <a:pt x="648" y="1048"/>
                  </a:cubicBezTo>
                  <a:cubicBezTo>
                    <a:pt x="608" y="1032"/>
                    <a:pt x="578" y="1044"/>
                    <a:pt x="528" y="1048"/>
                  </a:cubicBezTo>
                  <a:cubicBezTo>
                    <a:pt x="478" y="1052"/>
                    <a:pt x="406" y="1052"/>
                    <a:pt x="348" y="1072"/>
                  </a:cubicBezTo>
                  <a:cubicBezTo>
                    <a:pt x="290" y="1092"/>
                    <a:pt x="220" y="1114"/>
                    <a:pt x="180" y="1168"/>
                  </a:cubicBezTo>
                  <a:cubicBezTo>
                    <a:pt x="140" y="1222"/>
                    <a:pt x="114" y="1346"/>
                    <a:pt x="108" y="1396"/>
                  </a:cubicBezTo>
                  <a:cubicBezTo>
                    <a:pt x="102" y="1446"/>
                    <a:pt x="138" y="1444"/>
                    <a:pt x="144" y="1468"/>
                  </a:cubicBezTo>
                  <a:cubicBezTo>
                    <a:pt x="150" y="1492"/>
                    <a:pt x="154" y="1512"/>
                    <a:pt x="144" y="1540"/>
                  </a:cubicBezTo>
                  <a:cubicBezTo>
                    <a:pt x="134" y="1568"/>
                    <a:pt x="108" y="1608"/>
                    <a:pt x="84" y="1636"/>
                  </a:cubicBezTo>
                  <a:cubicBezTo>
                    <a:pt x="60" y="1664"/>
                    <a:pt x="0" y="1682"/>
                    <a:pt x="0" y="1708"/>
                  </a:cubicBezTo>
                  <a:cubicBezTo>
                    <a:pt x="0" y="1734"/>
                    <a:pt x="30" y="1770"/>
                    <a:pt x="84" y="1792"/>
                  </a:cubicBezTo>
                  <a:cubicBezTo>
                    <a:pt x="138" y="1814"/>
                    <a:pt x="266" y="1830"/>
                    <a:pt x="324" y="1840"/>
                  </a:cubicBezTo>
                  <a:cubicBezTo>
                    <a:pt x="382" y="1850"/>
                    <a:pt x="392" y="1850"/>
                    <a:pt x="432" y="1852"/>
                  </a:cubicBezTo>
                  <a:cubicBezTo>
                    <a:pt x="472" y="1854"/>
                    <a:pt x="522" y="1846"/>
                    <a:pt x="564" y="1852"/>
                  </a:cubicBezTo>
                  <a:cubicBezTo>
                    <a:pt x="606" y="1858"/>
                    <a:pt x="646" y="1870"/>
                    <a:pt x="684" y="1888"/>
                  </a:cubicBezTo>
                  <a:cubicBezTo>
                    <a:pt x="722" y="1906"/>
                    <a:pt x="742" y="1938"/>
                    <a:pt x="792" y="1960"/>
                  </a:cubicBezTo>
                  <a:cubicBezTo>
                    <a:pt x="842" y="1982"/>
                    <a:pt x="914" y="2018"/>
                    <a:pt x="984" y="2020"/>
                  </a:cubicBezTo>
                  <a:cubicBezTo>
                    <a:pt x="1054" y="2022"/>
                    <a:pt x="1134" y="1982"/>
                    <a:pt x="1212" y="1972"/>
                  </a:cubicBezTo>
                  <a:cubicBezTo>
                    <a:pt x="1290" y="1962"/>
                    <a:pt x="1372" y="1962"/>
                    <a:pt x="1452" y="1960"/>
                  </a:cubicBezTo>
                  <a:cubicBezTo>
                    <a:pt x="1532" y="1958"/>
                    <a:pt x="1626" y="1960"/>
                    <a:pt x="1692" y="1960"/>
                  </a:cubicBezTo>
                  <a:cubicBezTo>
                    <a:pt x="1758" y="1960"/>
                    <a:pt x="1794" y="1968"/>
                    <a:pt x="1848" y="1960"/>
                  </a:cubicBezTo>
                  <a:cubicBezTo>
                    <a:pt x="1902" y="1952"/>
                    <a:pt x="1956" y="1934"/>
                    <a:pt x="2016" y="1912"/>
                  </a:cubicBezTo>
                  <a:cubicBezTo>
                    <a:pt x="2076" y="1890"/>
                    <a:pt x="2152" y="1850"/>
                    <a:pt x="2208" y="1828"/>
                  </a:cubicBezTo>
                  <a:cubicBezTo>
                    <a:pt x="2264" y="1806"/>
                    <a:pt x="2310" y="1796"/>
                    <a:pt x="2352" y="1780"/>
                  </a:cubicBezTo>
                  <a:cubicBezTo>
                    <a:pt x="2394" y="1764"/>
                    <a:pt x="2410" y="1762"/>
                    <a:pt x="2460" y="1732"/>
                  </a:cubicBezTo>
                  <a:cubicBezTo>
                    <a:pt x="2510" y="1702"/>
                    <a:pt x="2588" y="1638"/>
                    <a:pt x="2652" y="1600"/>
                  </a:cubicBezTo>
                  <a:cubicBezTo>
                    <a:pt x="2716" y="1562"/>
                    <a:pt x="2772" y="1540"/>
                    <a:pt x="2844" y="1504"/>
                  </a:cubicBezTo>
                  <a:cubicBezTo>
                    <a:pt x="2916" y="1468"/>
                    <a:pt x="3004" y="1416"/>
                    <a:pt x="3084" y="1384"/>
                  </a:cubicBezTo>
                  <a:cubicBezTo>
                    <a:pt x="3164" y="1352"/>
                    <a:pt x="3252" y="1340"/>
                    <a:pt x="3324" y="1312"/>
                  </a:cubicBezTo>
                  <a:cubicBezTo>
                    <a:pt x="3396" y="1284"/>
                    <a:pt x="3404" y="1256"/>
                    <a:pt x="3516" y="1216"/>
                  </a:cubicBezTo>
                  <a:cubicBezTo>
                    <a:pt x="3628" y="1176"/>
                    <a:pt x="3878" y="1110"/>
                    <a:pt x="3996" y="1072"/>
                  </a:cubicBezTo>
                  <a:cubicBezTo>
                    <a:pt x="4114" y="1034"/>
                    <a:pt x="4148" y="1024"/>
                    <a:pt x="4224" y="988"/>
                  </a:cubicBezTo>
                  <a:cubicBezTo>
                    <a:pt x="4300" y="952"/>
                    <a:pt x="4376" y="894"/>
                    <a:pt x="4452" y="856"/>
                  </a:cubicBezTo>
                  <a:cubicBezTo>
                    <a:pt x="4528" y="818"/>
                    <a:pt x="4620" y="796"/>
                    <a:pt x="4680" y="760"/>
                  </a:cubicBezTo>
                  <a:cubicBezTo>
                    <a:pt x="4740" y="724"/>
                    <a:pt x="4762" y="684"/>
                    <a:pt x="4812" y="640"/>
                  </a:cubicBezTo>
                  <a:cubicBezTo>
                    <a:pt x="4862" y="596"/>
                    <a:pt x="4924" y="532"/>
                    <a:pt x="4980" y="496"/>
                  </a:cubicBezTo>
                  <a:cubicBezTo>
                    <a:pt x="5036" y="460"/>
                    <a:pt x="5100" y="450"/>
                    <a:pt x="5148" y="424"/>
                  </a:cubicBezTo>
                  <a:cubicBezTo>
                    <a:pt x="5196" y="398"/>
                    <a:pt x="5248" y="374"/>
                    <a:pt x="5268" y="340"/>
                  </a:cubicBezTo>
                  <a:cubicBezTo>
                    <a:pt x="5288" y="306"/>
                    <a:pt x="5276" y="260"/>
                    <a:pt x="5268" y="220"/>
                  </a:cubicBezTo>
                  <a:cubicBezTo>
                    <a:pt x="5260" y="180"/>
                    <a:pt x="5252" y="134"/>
                    <a:pt x="5220" y="100"/>
                  </a:cubicBezTo>
                  <a:cubicBezTo>
                    <a:pt x="5188" y="66"/>
                    <a:pt x="5132" y="30"/>
                    <a:pt x="5076" y="16"/>
                  </a:cubicBezTo>
                  <a:cubicBezTo>
                    <a:pt x="5020" y="2"/>
                    <a:pt x="4954" y="10"/>
                    <a:pt x="4884" y="16"/>
                  </a:cubicBezTo>
                  <a:cubicBezTo>
                    <a:pt x="4814" y="22"/>
                    <a:pt x="4748" y="52"/>
                    <a:pt x="4656" y="52"/>
                  </a:cubicBezTo>
                  <a:cubicBezTo>
                    <a:pt x="4564" y="52"/>
                    <a:pt x="4426" y="22"/>
                    <a:pt x="4332" y="16"/>
                  </a:cubicBezTo>
                  <a:cubicBezTo>
                    <a:pt x="4238" y="10"/>
                    <a:pt x="4174" y="0"/>
                    <a:pt x="4092" y="16"/>
                  </a:cubicBezTo>
                  <a:cubicBezTo>
                    <a:pt x="4010" y="32"/>
                    <a:pt x="3920" y="76"/>
                    <a:pt x="3840" y="112"/>
                  </a:cubicBezTo>
                  <a:cubicBezTo>
                    <a:pt x="3760" y="148"/>
                    <a:pt x="3700" y="194"/>
                    <a:pt x="3612" y="232"/>
                  </a:cubicBezTo>
                  <a:cubicBezTo>
                    <a:pt x="3524" y="270"/>
                    <a:pt x="3412" y="304"/>
                    <a:pt x="3312" y="340"/>
                  </a:cubicBezTo>
                  <a:cubicBezTo>
                    <a:pt x="3212" y="376"/>
                    <a:pt x="3102" y="418"/>
                    <a:pt x="3012" y="448"/>
                  </a:cubicBezTo>
                  <a:cubicBezTo>
                    <a:pt x="2922" y="478"/>
                    <a:pt x="2870" y="482"/>
                    <a:pt x="2772" y="520"/>
                  </a:cubicBezTo>
                  <a:cubicBezTo>
                    <a:pt x="2674" y="558"/>
                    <a:pt x="2506" y="644"/>
                    <a:pt x="2424" y="676"/>
                  </a:cubicBezTo>
                  <a:cubicBezTo>
                    <a:pt x="2342" y="708"/>
                    <a:pt x="2332" y="704"/>
                    <a:pt x="2280" y="712"/>
                  </a:cubicBezTo>
                  <a:cubicBezTo>
                    <a:pt x="2228" y="720"/>
                    <a:pt x="2162" y="714"/>
                    <a:pt x="2112" y="724"/>
                  </a:cubicBezTo>
                  <a:cubicBezTo>
                    <a:pt x="2062" y="734"/>
                    <a:pt x="2016" y="744"/>
                    <a:pt x="1980" y="772"/>
                  </a:cubicBezTo>
                  <a:cubicBezTo>
                    <a:pt x="1944" y="800"/>
                    <a:pt x="1926" y="862"/>
                    <a:pt x="1896" y="892"/>
                  </a:cubicBezTo>
                  <a:cubicBezTo>
                    <a:pt x="1866" y="922"/>
                    <a:pt x="1848" y="930"/>
                    <a:pt x="1800" y="952"/>
                  </a:cubicBezTo>
                  <a:cubicBezTo>
                    <a:pt x="1752" y="974"/>
                    <a:pt x="1694" y="988"/>
                    <a:pt x="1608" y="101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grpSp>
          <p:nvGrpSpPr>
            <p:cNvPr id="3085" name="Group 270"/>
            <p:cNvGrpSpPr>
              <a:grpSpLocks/>
            </p:cNvGrpSpPr>
            <p:nvPr/>
          </p:nvGrpSpPr>
          <p:grpSpPr bwMode="auto">
            <a:xfrm>
              <a:off x="517978" y="2160361"/>
              <a:ext cx="8105775" cy="3304232"/>
              <a:chOff x="501650" y="2168525"/>
              <a:chExt cx="8105775" cy="3304232"/>
            </a:xfrm>
          </p:grpSpPr>
          <p:sp>
            <p:nvSpPr>
              <p:cNvPr id="3141" name="Freeform 80"/>
              <p:cNvSpPr>
                <a:spLocks noChangeAspect="1"/>
              </p:cNvSpPr>
              <p:nvPr/>
            </p:nvSpPr>
            <p:spPr bwMode="auto">
              <a:xfrm rot="-5400000">
                <a:off x="3240088" y="3992562"/>
                <a:ext cx="298450" cy="447675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42" name="Freeform 81"/>
              <p:cNvSpPr>
                <a:spLocks noChangeAspect="1"/>
              </p:cNvSpPr>
              <p:nvPr/>
            </p:nvSpPr>
            <p:spPr bwMode="auto">
              <a:xfrm rot="-5400000">
                <a:off x="3240088" y="4294187"/>
                <a:ext cx="298450" cy="447675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43" name="Freeform 82"/>
              <p:cNvSpPr>
                <a:spLocks noChangeAspect="1"/>
              </p:cNvSpPr>
              <p:nvPr/>
            </p:nvSpPr>
            <p:spPr bwMode="auto">
              <a:xfrm rot="-5400000">
                <a:off x="3240088" y="3692525"/>
                <a:ext cx="296863" cy="447675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44" name="Freeform 83"/>
              <p:cNvSpPr>
                <a:spLocks noChangeAspect="1"/>
              </p:cNvSpPr>
              <p:nvPr/>
            </p:nvSpPr>
            <p:spPr bwMode="auto">
              <a:xfrm rot="-5400000">
                <a:off x="3240088" y="4897437"/>
                <a:ext cx="296863" cy="447675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45" name="Freeform 84"/>
              <p:cNvSpPr>
                <a:spLocks noChangeAspect="1"/>
              </p:cNvSpPr>
              <p:nvPr/>
            </p:nvSpPr>
            <p:spPr bwMode="auto">
              <a:xfrm rot="-5400000">
                <a:off x="3240088" y="4595812"/>
                <a:ext cx="296863" cy="447675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46" name="Freeform 96"/>
              <p:cNvSpPr>
                <a:spLocks noChangeAspect="1"/>
              </p:cNvSpPr>
              <p:nvPr/>
            </p:nvSpPr>
            <p:spPr bwMode="auto">
              <a:xfrm rot="-5400000">
                <a:off x="2908300" y="4146550"/>
                <a:ext cx="298450" cy="449263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47" name="Freeform 97"/>
              <p:cNvSpPr>
                <a:spLocks noChangeAspect="1"/>
              </p:cNvSpPr>
              <p:nvPr/>
            </p:nvSpPr>
            <p:spPr bwMode="auto">
              <a:xfrm rot="-5400000">
                <a:off x="2908300" y="4448175"/>
                <a:ext cx="298450" cy="449263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48" name="Freeform 98"/>
              <p:cNvSpPr>
                <a:spLocks noChangeAspect="1"/>
              </p:cNvSpPr>
              <p:nvPr/>
            </p:nvSpPr>
            <p:spPr bwMode="auto">
              <a:xfrm rot="-5400000">
                <a:off x="2908300" y="3846512"/>
                <a:ext cx="296863" cy="449263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49" name="Freeform 100"/>
              <p:cNvSpPr>
                <a:spLocks noChangeAspect="1"/>
              </p:cNvSpPr>
              <p:nvPr/>
            </p:nvSpPr>
            <p:spPr bwMode="auto">
              <a:xfrm rot="-5400000">
                <a:off x="2908300" y="4749800"/>
                <a:ext cx="296863" cy="449263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50" name="Freeform 113"/>
              <p:cNvSpPr>
                <a:spLocks noChangeAspect="1"/>
              </p:cNvSpPr>
              <p:nvPr/>
            </p:nvSpPr>
            <p:spPr bwMode="auto">
              <a:xfrm rot="-5400000">
                <a:off x="3905250" y="3983037"/>
                <a:ext cx="296863" cy="447675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51" name="Freeform 114"/>
              <p:cNvSpPr>
                <a:spLocks noChangeAspect="1"/>
              </p:cNvSpPr>
              <p:nvPr/>
            </p:nvSpPr>
            <p:spPr bwMode="auto">
              <a:xfrm rot="-5400000">
                <a:off x="3905250" y="4283075"/>
                <a:ext cx="298450" cy="447675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52" name="Freeform 115"/>
              <p:cNvSpPr>
                <a:spLocks noChangeAspect="1"/>
              </p:cNvSpPr>
              <p:nvPr/>
            </p:nvSpPr>
            <p:spPr bwMode="auto">
              <a:xfrm rot="-5400000">
                <a:off x="3905250" y="3681412"/>
                <a:ext cx="296863" cy="447675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53" name="Freeform 117"/>
              <p:cNvSpPr>
                <a:spLocks noChangeAspect="1"/>
              </p:cNvSpPr>
              <p:nvPr/>
            </p:nvSpPr>
            <p:spPr bwMode="auto">
              <a:xfrm rot="-5400000">
                <a:off x="3905250" y="4584700"/>
                <a:ext cx="298450" cy="447675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54" name="Freeform 119"/>
              <p:cNvSpPr>
                <a:spLocks noChangeAspect="1"/>
              </p:cNvSpPr>
              <p:nvPr/>
            </p:nvSpPr>
            <p:spPr bwMode="auto">
              <a:xfrm rot="-5400000">
                <a:off x="3905250" y="3379787"/>
                <a:ext cx="298450" cy="447675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55" name="Freeform 129"/>
              <p:cNvSpPr>
                <a:spLocks noChangeAspect="1"/>
              </p:cNvSpPr>
              <p:nvPr/>
            </p:nvSpPr>
            <p:spPr bwMode="auto">
              <a:xfrm rot="-5400000">
                <a:off x="3573463" y="4138612"/>
                <a:ext cx="298450" cy="447675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56" name="Freeform 130"/>
              <p:cNvSpPr>
                <a:spLocks noChangeAspect="1"/>
              </p:cNvSpPr>
              <p:nvPr/>
            </p:nvSpPr>
            <p:spPr bwMode="auto">
              <a:xfrm rot="-5400000">
                <a:off x="3573463" y="4438650"/>
                <a:ext cx="298450" cy="447675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57" name="Freeform 131"/>
              <p:cNvSpPr>
                <a:spLocks noChangeAspect="1"/>
              </p:cNvSpPr>
              <p:nvPr/>
            </p:nvSpPr>
            <p:spPr bwMode="auto">
              <a:xfrm rot="-5400000">
                <a:off x="3573463" y="3836987"/>
                <a:ext cx="298450" cy="447675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58" name="Freeform 133"/>
              <p:cNvSpPr>
                <a:spLocks noChangeAspect="1"/>
              </p:cNvSpPr>
              <p:nvPr/>
            </p:nvSpPr>
            <p:spPr bwMode="auto">
              <a:xfrm rot="-5400000">
                <a:off x="3573463" y="4740275"/>
                <a:ext cx="298450" cy="447675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59" name="Freeform 135"/>
              <p:cNvSpPr>
                <a:spLocks noChangeAspect="1"/>
              </p:cNvSpPr>
              <p:nvPr/>
            </p:nvSpPr>
            <p:spPr bwMode="auto">
              <a:xfrm rot="-5400000">
                <a:off x="3573463" y="3536950"/>
                <a:ext cx="296863" cy="447675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60" name="Freeform 29"/>
              <p:cNvSpPr>
                <a:spLocks noChangeAspect="1"/>
              </p:cNvSpPr>
              <p:nvPr/>
            </p:nvSpPr>
            <p:spPr bwMode="auto">
              <a:xfrm rot="-5400000">
                <a:off x="2574925" y="4600575"/>
                <a:ext cx="298450" cy="449263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61" name="Freeform 30"/>
              <p:cNvSpPr>
                <a:spLocks noChangeAspect="1"/>
              </p:cNvSpPr>
              <p:nvPr/>
            </p:nvSpPr>
            <p:spPr bwMode="auto">
              <a:xfrm rot="-5400000">
                <a:off x="2574925" y="4902200"/>
                <a:ext cx="296863" cy="449263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62" name="Freeform 31"/>
              <p:cNvSpPr>
                <a:spLocks noChangeAspect="1"/>
              </p:cNvSpPr>
              <p:nvPr/>
            </p:nvSpPr>
            <p:spPr bwMode="auto">
              <a:xfrm rot="-5400000">
                <a:off x="2574925" y="4298950"/>
                <a:ext cx="298450" cy="449263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63" name="Freeform 35"/>
              <p:cNvSpPr>
                <a:spLocks noChangeAspect="1"/>
              </p:cNvSpPr>
              <p:nvPr/>
            </p:nvSpPr>
            <p:spPr bwMode="auto">
              <a:xfrm rot="-5400000">
                <a:off x="2574925" y="3998912"/>
                <a:ext cx="298450" cy="449263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64" name="Freeform 179"/>
              <p:cNvSpPr>
                <a:spLocks noChangeAspect="1"/>
              </p:cNvSpPr>
              <p:nvPr/>
            </p:nvSpPr>
            <p:spPr bwMode="auto">
              <a:xfrm rot="-5400000">
                <a:off x="909638" y="4481512"/>
                <a:ext cx="298450" cy="449263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65" name="Freeform 180"/>
              <p:cNvSpPr>
                <a:spLocks noChangeAspect="1"/>
              </p:cNvSpPr>
              <p:nvPr/>
            </p:nvSpPr>
            <p:spPr bwMode="auto">
              <a:xfrm rot="-5400000">
                <a:off x="909638" y="4783137"/>
                <a:ext cx="298450" cy="449263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66" name="Freeform 181"/>
              <p:cNvSpPr>
                <a:spLocks noChangeAspect="1"/>
              </p:cNvSpPr>
              <p:nvPr/>
            </p:nvSpPr>
            <p:spPr bwMode="auto">
              <a:xfrm rot="-5400000">
                <a:off x="909638" y="4181475"/>
                <a:ext cx="296863" cy="449263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67" name="Freeform 185"/>
              <p:cNvSpPr>
                <a:spLocks noChangeAspect="1"/>
              </p:cNvSpPr>
              <p:nvPr/>
            </p:nvSpPr>
            <p:spPr bwMode="auto">
              <a:xfrm rot="-5400000">
                <a:off x="909638" y="3879850"/>
                <a:ext cx="296863" cy="449263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68" name="Freeform 195"/>
              <p:cNvSpPr>
                <a:spLocks noChangeAspect="1"/>
              </p:cNvSpPr>
              <p:nvPr/>
            </p:nvSpPr>
            <p:spPr bwMode="auto">
              <a:xfrm rot="-5400000">
                <a:off x="576263" y="4638675"/>
                <a:ext cx="298450" cy="447675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69" name="Freeform 197"/>
              <p:cNvSpPr>
                <a:spLocks noChangeAspect="1"/>
              </p:cNvSpPr>
              <p:nvPr/>
            </p:nvSpPr>
            <p:spPr bwMode="auto">
              <a:xfrm rot="-5400000">
                <a:off x="576263" y="4338637"/>
                <a:ext cx="298450" cy="447675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70" name="Freeform 201"/>
              <p:cNvSpPr>
                <a:spLocks noChangeAspect="1"/>
              </p:cNvSpPr>
              <p:nvPr/>
            </p:nvSpPr>
            <p:spPr bwMode="auto">
              <a:xfrm rot="-5400000">
                <a:off x="576263" y="4037012"/>
                <a:ext cx="298450" cy="447675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71" name="Freeform 212"/>
              <p:cNvSpPr>
                <a:spLocks noChangeAspect="1"/>
              </p:cNvSpPr>
              <p:nvPr/>
            </p:nvSpPr>
            <p:spPr bwMode="auto">
              <a:xfrm rot="-5400000">
                <a:off x="2241550" y="4459287"/>
                <a:ext cx="298450" cy="449263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72" name="Freeform 213"/>
              <p:cNvSpPr>
                <a:spLocks noChangeAspect="1"/>
              </p:cNvSpPr>
              <p:nvPr/>
            </p:nvSpPr>
            <p:spPr bwMode="auto">
              <a:xfrm rot="-5400000">
                <a:off x="2241550" y="4760912"/>
                <a:ext cx="296863" cy="449263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73" name="Freeform 214"/>
              <p:cNvSpPr>
                <a:spLocks noChangeAspect="1"/>
              </p:cNvSpPr>
              <p:nvPr/>
            </p:nvSpPr>
            <p:spPr bwMode="auto">
              <a:xfrm rot="-5400000">
                <a:off x="2241550" y="4159250"/>
                <a:ext cx="296863" cy="449263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74" name="Freeform 218"/>
              <p:cNvSpPr>
                <a:spLocks noChangeAspect="1"/>
              </p:cNvSpPr>
              <p:nvPr/>
            </p:nvSpPr>
            <p:spPr bwMode="auto">
              <a:xfrm rot="-5400000">
                <a:off x="2241550" y="3856037"/>
                <a:ext cx="298450" cy="449263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75" name="Freeform 228"/>
              <p:cNvSpPr>
                <a:spLocks noChangeAspect="1"/>
              </p:cNvSpPr>
              <p:nvPr/>
            </p:nvSpPr>
            <p:spPr bwMode="auto">
              <a:xfrm rot="-5400000">
                <a:off x="1908175" y="4616450"/>
                <a:ext cx="298450" cy="447675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76" name="Freeform 229"/>
              <p:cNvSpPr>
                <a:spLocks noChangeAspect="1"/>
              </p:cNvSpPr>
              <p:nvPr/>
            </p:nvSpPr>
            <p:spPr bwMode="auto">
              <a:xfrm rot="-5400000">
                <a:off x="1908175" y="4918075"/>
                <a:ext cx="296863" cy="447675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77" name="Freeform 230"/>
              <p:cNvSpPr>
                <a:spLocks noChangeAspect="1"/>
              </p:cNvSpPr>
              <p:nvPr/>
            </p:nvSpPr>
            <p:spPr bwMode="auto">
              <a:xfrm rot="-5400000">
                <a:off x="1908175" y="4316412"/>
                <a:ext cx="296863" cy="447675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78" name="Freeform 234"/>
              <p:cNvSpPr>
                <a:spLocks noChangeAspect="1"/>
              </p:cNvSpPr>
              <p:nvPr/>
            </p:nvSpPr>
            <p:spPr bwMode="auto">
              <a:xfrm rot="-5400000">
                <a:off x="1908175" y="4014787"/>
                <a:ext cx="296863" cy="447675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79" name="Freeform 245"/>
              <p:cNvSpPr>
                <a:spLocks noChangeAspect="1"/>
              </p:cNvSpPr>
              <p:nvPr/>
            </p:nvSpPr>
            <p:spPr bwMode="auto">
              <a:xfrm rot="-5400000">
                <a:off x="1574800" y="4471987"/>
                <a:ext cx="298450" cy="449263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80" name="Freeform 246"/>
              <p:cNvSpPr>
                <a:spLocks noChangeAspect="1"/>
              </p:cNvSpPr>
              <p:nvPr/>
            </p:nvSpPr>
            <p:spPr bwMode="auto">
              <a:xfrm rot="-5400000">
                <a:off x="1574800" y="4773612"/>
                <a:ext cx="296863" cy="449263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81" name="Freeform 247"/>
              <p:cNvSpPr>
                <a:spLocks noChangeAspect="1"/>
              </p:cNvSpPr>
              <p:nvPr/>
            </p:nvSpPr>
            <p:spPr bwMode="auto">
              <a:xfrm rot="-5400000">
                <a:off x="1574800" y="4170362"/>
                <a:ext cx="296863" cy="449263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82" name="Freeform 249"/>
              <p:cNvSpPr>
                <a:spLocks noChangeAspect="1"/>
              </p:cNvSpPr>
              <p:nvPr/>
            </p:nvSpPr>
            <p:spPr bwMode="auto">
              <a:xfrm rot="-5400000">
                <a:off x="1574800" y="5073650"/>
                <a:ext cx="298450" cy="449263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83" name="Freeform 261"/>
              <p:cNvSpPr>
                <a:spLocks noChangeAspect="1"/>
              </p:cNvSpPr>
              <p:nvPr/>
            </p:nvSpPr>
            <p:spPr bwMode="auto">
              <a:xfrm rot="-5400000">
                <a:off x="1243013" y="4627562"/>
                <a:ext cx="298450" cy="449263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84" name="Freeform 262"/>
              <p:cNvSpPr>
                <a:spLocks noChangeAspect="1"/>
              </p:cNvSpPr>
              <p:nvPr/>
            </p:nvSpPr>
            <p:spPr bwMode="auto">
              <a:xfrm rot="-5400000">
                <a:off x="1243013" y="4929187"/>
                <a:ext cx="296863" cy="449263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85" name="Freeform 263"/>
              <p:cNvSpPr>
                <a:spLocks noChangeAspect="1"/>
              </p:cNvSpPr>
              <p:nvPr/>
            </p:nvSpPr>
            <p:spPr bwMode="auto">
              <a:xfrm rot="-5400000">
                <a:off x="1243013" y="4325937"/>
                <a:ext cx="298450" cy="449263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86" name="Freeform 267"/>
              <p:cNvSpPr>
                <a:spLocks noChangeAspect="1"/>
              </p:cNvSpPr>
              <p:nvPr/>
            </p:nvSpPr>
            <p:spPr bwMode="auto">
              <a:xfrm rot="-5400000">
                <a:off x="1243013" y="4025900"/>
                <a:ext cx="296863" cy="449263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87" name="Text Box 127"/>
              <p:cNvSpPr txBox="1">
                <a:spLocks noChangeAspect="1" noChangeArrowheads="1"/>
              </p:cNvSpPr>
              <p:nvPr/>
            </p:nvSpPr>
            <p:spPr bwMode="auto">
              <a:xfrm>
                <a:off x="2248834" y="4918075"/>
                <a:ext cx="266419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6</a:t>
                </a:r>
              </a:p>
            </p:txBody>
          </p:sp>
          <p:sp>
            <p:nvSpPr>
              <p:cNvPr id="3188" name="Text Box 128"/>
              <p:cNvSpPr txBox="1">
                <a:spLocks noChangeAspect="1" noChangeArrowheads="1"/>
              </p:cNvSpPr>
              <p:nvPr/>
            </p:nvSpPr>
            <p:spPr bwMode="auto">
              <a:xfrm>
                <a:off x="924066" y="4610100"/>
                <a:ext cx="266419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2</a:t>
                </a:r>
              </a:p>
            </p:txBody>
          </p:sp>
          <p:sp>
            <p:nvSpPr>
              <p:cNvPr id="3189" name="Text Box 129"/>
              <p:cNvSpPr txBox="1">
                <a:spLocks noChangeAspect="1" noChangeArrowheads="1"/>
              </p:cNvSpPr>
              <p:nvPr/>
            </p:nvSpPr>
            <p:spPr bwMode="auto">
              <a:xfrm>
                <a:off x="924066" y="4300538"/>
                <a:ext cx="266419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2</a:t>
                </a:r>
              </a:p>
            </p:txBody>
          </p:sp>
          <p:sp>
            <p:nvSpPr>
              <p:cNvPr id="3190" name="Text Box 130"/>
              <p:cNvSpPr txBox="1">
                <a:spLocks noChangeAspect="1" noChangeArrowheads="1"/>
              </p:cNvSpPr>
              <p:nvPr/>
            </p:nvSpPr>
            <p:spPr bwMode="auto">
              <a:xfrm>
                <a:off x="924859" y="3994150"/>
                <a:ext cx="266419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1</a:t>
                </a:r>
              </a:p>
            </p:txBody>
          </p:sp>
          <p:sp>
            <p:nvSpPr>
              <p:cNvPr id="3191" name="Text Box 131"/>
              <p:cNvSpPr txBox="1">
                <a:spLocks noChangeAspect="1" noChangeArrowheads="1"/>
              </p:cNvSpPr>
              <p:nvPr/>
            </p:nvSpPr>
            <p:spPr bwMode="auto">
              <a:xfrm>
                <a:off x="2248834" y="4610100"/>
                <a:ext cx="266419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8</a:t>
                </a:r>
              </a:p>
            </p:txBody>
          </p:sp>
          <p:sp>
            <p:nvSpPr>
              <p:cNvPr id="3192" name="Text Box 132"/>
              <p:cNvSpPr txBox="1">
                <a:spLocks noChangeAspect="1" noChangeArrowheads="1"/>
              </p:cNvSpPr>
              <p:nvPr/>
            </p:nvSpPr>
            <p:spPr bwMode="auto">
              <a:xfrm>
                <a:off x="1929747" y="4759325"/>
                <a:ext cx="266419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7</a:t>
                </a:r>
              </a:p>
            </p:txBody>
          </p:sp>
          <p:sp>
            <p:nvSpPr>
              <p:cNvPr id="3193" name="Text Box 133"/>
              <p:cNvSpPr txBox="1">
                <a:spLocks noChangeAspect="1" noChangeArrowheads="1"/>
              </p:cNvSpPr>
              <p:nvPr/>
            </p:nvSpPr>
            <p:spPr bwMode="auto">
              <a:xfrm>
                <a:off x="1259028" y="4148138"/>
                <a:ext cx="266419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2</a:t>
                </a:r>
              </a:p>
            </p:txBody>
          </p:sp>
          <p:sp>
            <p:nvSpPr>
              <p:cNvPr id="3194" name="Text Box 134"/>
              <p:cNvSpPr txBox="1">
                <a:spLocks noChangeAspect="1" noChangeArrowheads="1"/>
              </p:cNvSpPr>
              <p:nvPr/>
            </p:nvSpPr>
            <p:spPr bwMode="auto">
              <a:xfrm>
                <a:off x="554178" y="4148138"/>
                <a:ext cx="266419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1</a:t>
                </a:r>
              </a:p>
            </p:txBody>
          </p:sp>
          <p:sp>
            <p:nvSpPr>
              <p:cNvPr id="3195" name="Text Box 135"/>
              <p:cNvSpPr txBox="1">
                <a:spLocks noChangeAspect="1" noChangeArrowheads="1"/>
              </p:cNvSpPr>
              <p:nvPr/>
            </p:nvSpPr>
            <p:spPr bwMode="auto">
              <a:xfrm>
                <a:off x="582753" y="4465638"/>
                <a:ext cx="266419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2</a:t>
                </a:r>
              </a:p>
            </p:txBody>
          </p:sp>
          <p:sp>
            <p:nvSpPr>
              <p:cNvPr id="3196" name="Text Box 136"/>
              <p:cNvSpPr txBox="1">
                <a:spLocks noChangeAspect="1" noChangeArrowheads="1"/>
              </p:cNvSpPr>
              <p:nvPr/>
            </p:nvSpPr>
            <p:spPr bwMode="auto">
              <a:xfrm>
                <a:off x="582753" y="4759325"/>
                <a:ext cx="266419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2</a:t>
                </a:r>
              </a:p>
            </p:txBody>
          </p:sp>
          <p:sp>
            <p:nvSpPr>
              <p:cNvPr id="3197" name="Text Box 137"/>
              <p:cNvSpPr txBox="1">
                <a:spLocks noChangeAspect="1" noChangeArrowheads="1"/>
              </p:cNvSpPr>
              <p:nvPr/>
            </p:nvSpPr>
            <p:spPr bwMode="auto">
              <a:xfrm>
                <a:off x="924066" y="4918075"/>
                <a:ext cx="266419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1</a:t>
                </a:r>
              </a:p>
            </p:txBody>
          </p:sp>
          <p:sp>
            <p:nvSpPr>
              <p:cNvPr id="3198" name="Text Box 138"/>
              <p:cNvSpPr txBox="1">
                <a:spLocks noChangeAspect="1" noChangeArrowheads="1"/>
              </p:cNvSpPr>
              <p:nvPr/>
            </p:nvSpPr>
            <p:spPr bwMode="auto">
              <a:xfrm>
                <a:off x="1259028" y="4759325"/>
                <a:ext cx="266419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3</a:t>
                </a:r>
              </a:p>
            </p:txBody>
          </p:sp>
          <p:sp>
            <p:nvSpPr>
              <p:cNvPr id="3199" name="Text Box 139"/>
              <p:cNvSpPr txBox="1">
                <a:spLocks noChangeAspect="1" noChangeArrowheads="1"/>
              </p:cNvSpPr>
              <p:nvPr/>
            </p:nvSpPr>
            <p:spPr bwMode="auto">
              <a:xfrm>
                <a:off x="1259028" y="4465638"/>
                <a:ext cx="266419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4</a:t>
                </a:r>
              </a:p>
            </p:txBody>
          </p:sp>
          <p:sp>
            <p:nvSpPr>
              <p:cNvPr id="3200" name="Text Box 140"/>
              <p:cNvSpPr txBox="1">
                <a:spLocks noChangeAspect="1" noChangeArrowheads="1"/>
              </p:cNvSpPr>
              <p:nvPr/>
            </p:nvSpPr>
            <p:spPr bwMode="auto">
              <a:xfrm>
                <a:off x="1259028" y="5072063"/>
                <a:ext cx="266419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1</a:t>
                </a:r>
              </a:p>
            </p:txBody>
          </p:sp>
          <p:sp>
            <p:nvSpPr>
              <p:cNvPr id="3201" name="Text Box 141"/>
              <p:cNvSpPr txBox="1">
                <a:spLocks noChangeAspect="1" noChangeArrowheads="1"/>
              </p:cNvSpPr>
              <p:nvPr/>
            </p:nvSpPr>
            <p:spPr bwMode="auto">
              <a:xfrm>
                <a:off x="1585259" y="4300538"/>
                <a:ext cx="266420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5</a:t>
                </a:r>
              </a:p>
            </p:txBody>
          </p:sp>
          <p:sp>
            <p:nvSpPr>
              <p:cNvPr id="3202" name="Text Box 142"/>
              <p:cNvSpPr txBox="1">
                <a:spLocks noChangeAspect="1" noChangeArrowheads="1"/>
              </p:cNvSpPr>
              <p:nvPr/>
            </p:nvSpPr>
            <p:spPr bwMode="auto">
              <a:xfrm>
                <a:off x="1584466" y="4918075"/>
                <a:ext cx="266419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4</a:t>
                </a:r>
              </a:p>
            </p:txBody>
          </p:sp>
          <p:sp>
            <p:nvSpPr>
              <p:cNvPr id="3203" name="Text Box 143"/>
              <p:cNvSpPr txBox="1">
                <a:spLocks noChangeAspect="1" noChangeArrowheads="1"/>
              </p:cNvSpPr>
              <p:nvPr/>
            </p:nvSpPr>
            <p:spPr bwMode="auto">
              <a:xfrm>
                <a:off x="1585259" y="4610100"/>
                <a:ext cx="266419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5</a:t>
                </a:r>
              </a:p>
            </p:txBody>
          </p:sp>
          <p:sp>
            <p:nvSpPr>
              <p:cNvPr id="3204" name="Text Box 144"/>
              <p:cNvSpPr txBox="1">
                <a:spLocks noChangeAspect="1" noChangeArrowheads="1"/>
              </p:cNvSpPr>
              <p:nvPr/>
            </p:nvSpPr>
            <p:spPr bwMode="auto">
              <a:xfrm>
                <a:off x="1584466" y="5241925"/>
                <a:ext cx="266419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1</a:t>
                </a:r>
              </a:p>
            </p:txBody>
          </p:sp>
          <p:sp>
            <p:nvSpPr>
              <p:cNvPr id="3205" name="Text Box 145"/>
              <p:cNvSpPr txBox="1">
                <a:spLocks noChangeAspect="1" noChangeArrowheads="1"/>
              </p:cNvSpPr>
              <p:nvPr/>
            </p:nvSpPr>
            <p:spPr bwMode="auto">
              <a:xfrm>
                <a:off x="1930541" y="4148138"/>
                <a:ext cx="266419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3</a:t>
                </a:r>
              </a:p>
            </p:txBody>
          </p:sp>
          <p:sp>
            <p:nvSpPr>
              <p:cNvPr id="3206" name="Text Box 146"/>
              <p:cNvSpPr txBox="1">
                <a:spLocks noChangeAspect="1" noChangeArrowheads="1"/>
              </p:cNvSpPr>
              <p:nvPr/>
            </p:nvSpPr>
            <p:spPr bwMode="auto">
              <a:xfrm>
                <a:off x="1931334" y="4465638"/>
                <a:ext cx="266419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7</a:t>
                </a:r>
              </a:p>
            </p:txBody>
          </p:sp>
          <p:sp>
            <p:nvSpPr>
              <p:cNvPr id="3207" name="Text Box 147"/>
              <p:cNvSpPr txBox="1">
                <a:spLocks noChangeAspect="1" noChangeArrowheads="1"/>
              </p:cNvSpPr>
              <p:nvPr/>
            </p:nvSpPr>
            <p:spPr bwMode="auto">
              <a:xfrm>
                <a:off x="1930541" y="5072063"/>
                <a:ext cx="266419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2</a:t>
                </a:r>
              </a:p>
            </p:txBody>
          </p:sp>
          <p:sp>
            <p:nvSpPr>
              <p:cNvPr id="3208" name="Text Box 148"/>
              <p:cNvSpPr txBox="1">
                <a:spLocks noChangeAspect="1" noChangeArrowheads="1"/>
              </p:cNvSpPr>
              <p:nvPr/>
            </p:nvSpPr>
            <p:spPr bwMode="auto">
              <a:xfrm>
                <a:off x="2248041" y="3994150"/>
                <a:ext cx="266419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2</a:t>
                </a:r>
              </a:p>
            </p:txBody>
          </p:sp>
          <p:sp>
            <p:nvSpPr>
              <p:cNvPr id="3209" name="Text Box 149"/>
              <p:cNvSpPr txBox="1">
                <a:spLocks noChangeAspect="1" noChangeArrowheads="1"/>
              </p:cNvSpPr>
              <p:nvPr/>
            </p:nvSpPr>
            <p:spPr bwMode="auto">
              <a:xfrm>
                <a:off x="2248834" y="4300538"/>
                <a:ext cx="266419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6</a:t>
                </a:r>
              </a:p>
            </p:txBody>
          </p:sp>
          <p:sp>
            <p:nvSpPr>
              <p:cNvPr id="3210" name="Text Box 150"/>
              <p:cNvSpPr txBox="1">
                <a:spLocks noChangeAspect="1" noChangeArrowheads="1"/>
              </p:cNvSpPr>
              <p:nvPr/>
            </p:nvSpPr>
            <p:spPr bwMode="auto">
              <a:xfrm>
                <a:off x="2592528" y="4148138"/>
                <a:ext cx="266419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5</a:t>
                </a:r>
              </a:p>
            </p:txBody>
          </p:sp>
          <p:sp>
            <p:nvSpPr>
              <p:cNvPr id="3211" name="Text Box 151"/>
              <p:cNvSpPr txBox="1">
                <a:spLocks noChangeAspect="1" noChangeArrowheads="1"/>
              </p:cNvSpPr>
              <p:nvPr/>
            </p:nvSpPr>
            <p:spPr bwMode="auto">
              <a:xfrm>
                <a:off x="2550857" y="4759325"/>
                <a:ext cx="348173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10</a:t>
                </a:r>
              </a:p>
            </p:txBody>
          </p:sp>
          <p:sp>
            <p:nvSpPr>
              <p:cNvPr id="3212" name="Text Box 152"/>
              <p:cNvSpPr txBox="1">
                <a:spLocks noChangeAspect="1" noChangeArrowheads="1"/>
              </p:cNvSpPr>
              <p:nvPr/>
            </p:nvSpPr>
            <p:spPr bwMode="auto">
              <a:xfrm>
                <a:off x="2591734" y="4465638"/>
                <a:ext cx="266419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8</a:t>
                </a:r>
              </a:p>
            </p:txBody>
          </p:sp>
          <p:sp>
            <p:nvSpPr>
              <p:cNvPr id="3213" name="Text Box 153"/>
              <p:cNvSpPr txBox="1">
                <a:spLocks noChangeAspect="1" noChangeArrowheads="1"/>
              </p:cNvSpPr>
              <p:nvPr/>
            </p:nvSpPr>
            <p:spPr bwMode="auto">
              <a:xfrm>
                <a:off x="2592528" y="5072063"/>
                <a:ext cx="266419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3</a:t>
                </a:r>
              </a:p>
            </p:txBody>
          </p:sp>
          <p:sp>
            <p:nvSpPr>
              <p:cNvPr id="3214" name="Text Box 154"/>
              <p:cNvSpPr txBox="1">
                <a:spLocks noChangeAspect="1" noChangeArrowheads="1"/>
              </p:cNvSpPr>
              <p:nvPr/>
            </p:nvSpPr>
            <p:spPr bwMode="auto">
              <a:xfrm>
                <a:off x="2917966" y="4001294"/>
                <a:ext cx="266419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5</a:t>
                </a:r>
              </a:p>
            </p:txBody>
          </p:sp>
          <p:sp>
            <p:nvSpPr>
              <p:cNvPr id="3215" name="Text Box 155"/>
              <p:cNvSpPr txBox="1">
                <a:spLocks noChangeAspect="1" noChangeArrowheads="1"/>
              </p:cNvSpPr>
              <p:nvPr/>
            </p:nvSpPr>
            <p:spPr bwMode="auto">
              <a:xfrm>
                <a:off x="2877883" y="4610100"/>
                <a:ext cx="348173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11</a:t>
                </a:r>
              </a:p>
            </p:txBody>
          </p:sp>
          <p:sp>
            <p:nvSpPr>
              <p:cNvPr id="3216" name="Text Box 156"/>
              <p:cNvSpPr txBox="1">
                <a:spLocks noChangeAspect="1" noChangeArrowheads="1"/>
              </p:cNvSpPr>
              <p:nvPr/>
            </p:nvSpPr>
            <p:spPr bwMode="auto">
              <a:xfrm>
                <a:off x="2918759" y="4307682"/>
                <a:ext cx="266419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8</a:t>
                </a:r>
              </a:p>
            </p:txBody>
          </p:sp>
          <p:sp>
            <p:nvSpPr>
              <p:cNvPr id="3217" name="Text Box 157"/>
              <p:cNvSpPr txBox="1">
                <a:spLocks noChangeAspect="1" noChangeArrowheads="1"/>
              </p:cNvSpPr>
              <p:nvPr/>
            </p:nvSpPr>
            <p:spPr bwMode="auto">
              <a:xfrm>
                <a:off x="2918759" y="4918075"/>
                <a:ext cx="266419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6</a:t>
                </a:r>
              </a:p>
            </p:txBody>
          </p:sp>
          <p:sp>
            <p:nvSpPr>
              <p:cNvPr id="3218" name="Text Box 158"/>
              <p:cNvSpPr txBox="1">
                <a:spLocks noChangeAspect="1" noChangeArrowheads="1"/>
              </p:cNvSpPr>
              <p:nvPr/>
            </p:nvSpPr>
            <p:spPr bwMode="auto">
              <a:xfrm>
                <a:off x="3243403" y="3840957"/>
                <a:ext cx="266419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5</a:t>
                </a:r>
              </a:p>
            </p:txBody>
          </p:sp>
          <p:sp>
            <p:nvSpPr>
              <p:cNvPr id="3219" name="Text Box 159"/>
              <p:cNvSpPr txBox="1">
                <a:spLocks noChangeAspect="1" noChangeArrowheads="1"/>
              </p:cNvSpPr>
              <p:nvPr/>
            </p:nvSpPr>
            <p:spPr bwMode="auto">
              <a:xfrm>
                <a:off x="3244197" y="4465638"/>
                <a:ext cx="266419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8</a:t>
                </a:r>
              </a:p>
            </p:txBody>
          </p:sp>
          <p:sp>
            <p:nvSpPr>
              <p:cNvPr id="3220" name="Text Box 160"/>
              <p:cNvSpPr txBox="1">
                <a:spLocks noChangeAspect="1" noChangeArrowheads="1"/>
              </p:cNvSpPr>
              <p:nvPr/>
            </p:nvSpPr>
            <p:spPr bwMode="auto">
              <a:xfrm>
                <a:off x="3244197" y="4155282"/>
                <a:ext cx="266419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7</a:t>
                </a:r>
              </a:p>
            </p:txBody>
          </p:sp>
          <p:sp>
            <p:nvSpPr>
              <p:cNvPr id="3221" name="Text Box 161"/>
              <p:cNvSpPr txBox="1">
                <a:spLocks noChangeAspect="1" noChangeArrowheads="1"/>
              </p:cNvSpPr>
              <p:nvPr/>
            </p:nvSpPr>
            <p:spPr bwMode="auto">
              <a:xfrm>
                <a:off x="3244197" y="4759325"/>
                <a:ext cx="266419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7</a:t>
                </a:r>
              </a:p>
            </p:txBody>
          </p:sp>
          <p:sp>
            <p:nvSpPr>
              <p:cNvPr id="3222" name="Text Box 162"/>
              <p:cNvSpPr txBox="1">
                <a:spLocks noChangeAspect="1" noChangeArrowheads="1"/>
              </p:cNvSpPr>
              <p:nvPr/>
            </p:nvSpPr>
            <p:spPr bwMode="auto">
              <a:xfrm>
                <a:off x="3590272" y="3676650"/>
                <a:ext cx="266419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8</a:t>
                </a:r>
              </a:p>
            </p:txBody>
          </p:sp>
          <p:sp>
            <p:nvSpPr>
              <p:cNvPr id="3223" name="Text Box 163"/>
              <p:cNvSpPr txBox="1">
                <a:spLocks noChangeAspect="1" noChangeArrowheads="1"/>
              </p:cNvSpPr>
              <p:nvPr/>
            </p:nvSpPr>
            <p:spPr bwMode="auto">
              <a:xfrm>
                <a:off x="3590272" y="4300538"/>
                <a:ext cx="266419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8</a:t>
                </a:r>
              </a:p>
            </p:txBody>
          </p:sp>
          <p:sp>
            <p:nvSpPr>
              <p:cNvPr id="3224" name="Text Box 164"/>
              <p:cNvSpPr txBox="1">
                <a:spLocks noChangeAspect="1" noChangeArrowheads="1"/>
              </p:cNvSpPr>
              <p:nvPr/>
            </p:nvSpPr>
            <p:spPr bwMode="auto">
              <a:xfrm>
                <a:off x="3590272" y="3994150"/>
                <a:ext cx="266420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9</a:t>
                </a:r>
              </a:p>
            </p:txBody>
          </p:sp>
          <p:sp>
            <p:nvSpPr>
              <p:cNvPr id="3225" name="Text Box 165"/>
              <p:cNvSpPr txBox="1">
                <a:spLocks noChangeAspect="1" noChangeArrowheads="1"/>
              </p:cNvSpPr>
              <p:nvPr/>
            </p:nvSpPr>
            <p:spPr bwMode="auto">
              <a:xfrm>
                <a:off x="3590272" y="4610100"/>
                <a:ext cx="266419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8</a:t>
                </a:r>
              </a:p>
            </p:txBody>
          </p:sp>
          <p:sp>
            <p:nvSpPr>
              <p:cNvPr id="3226" name="Text Box 166"/>
              <p:cNvSpPr txBox="1">
                <a:spLocks noChangeAspect="1" noChangeArrowheads="1"/>
              </p:cNvSpPr>
              <p:nvPr/>
            </p:nvSpPr>
            <p:spPr bwMode="auto">
              <a:xfrm>
                <a:off x="3591066" y="4918075"/>
                <a:ext cx="266419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3</a:t>
                </a:r>
              </a:p>
            </p:txBody>
          </p:sp>
          <p:sp>
            <p:nvSpPr>
              <p:cNvPr id="3227" name="Text Box 167"/>
              <p:cNvSpPr txBox="1">
                <a:spLocks noChangeAspect="1" noChangeArrowheads="1"/>
              </p:cNvSpPr>
              <p:nvPr/>
            </p:nvSpPr>
            <p:spPr bwMode="auto">
              <a:xfrm>
                <a:off x="3260866" y="5072063"/>
                <a:ext cx="266419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2</a:t>
                </a:r>
              </a:p>
            </p:txBody>
          </p:sp>
          <p:sp>
            <p:nvSpPr>
              <p:cNvPr id="3228" name="Text Box 168"/>
              <p:cNvSpPr txBox="1">
                <a:spLocks noChangeAspect="1" noChangeArrowheads="1"/>
              </p:cNvSpPr>
              <p:nvPr/>
            </p:nvSpPr>
            <p:spPr bwMode="auto">
              <a:xfrm>
                <a:off x="3925234" y="3519488"/>
                <a:ext cx="266419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8</a:t>
                </a:r>
              </a:p>
            </p:txBody>
          </p:sp>
          <p:sp>
            <p:nvSpPr>
              <p:cNvPr id="3229" name="Text Box 169"/>
              <p:cNvSpPr txBox="1">
                <a:spLocks noChangeAspect="1" noChangeArrowheads="1"/>
              </p:cNvSpPr>
              <p:nvPr/>
            </p:nvSpPr>
            <p:spPr bwMode="auto">
              <a:xfrm>
                <a:off x="3884358" y="4148138"/>
                <a:ext cx="348172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13</a:t>
                </a:r>
              </a:p>
            </p:txBody>
          </p:sp>
          <p:sp>
            <p:nvSpPr>
              <p:cNvPr id="3230" name="Text Box 170"/>
              <p:cNvSpPr txBox="1">
                <a:spLocks noChangeAspect="1" noChangeArrowheads="1"/>
              </p:cNvSpPr>
              <p:nvPr/>
            </p:nvSpPr>
            <p:spPr bwMode="auto">
              <a:xfrm>
                <a:off x="3884357" y="3833813"/>
                <a:ext cx="348173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14</a:t>
                </a:r>
              </a:p>
            </p:txBody>
          </p:sp>
          <p:sp>
            <p:nvSpPr>
              <p:cNvPr id="3231" name="Text Box 171"/>
              <p:cNvSpPr txBox="1">
                <a:spLocks noChangeAspect="1" noChangeArrowheads="1"/>
              </p:cNvSpPr>
              <p:nvPr/>
            </p:nvSpPr>
            <p:spPr bwMode="auto">
              <a:xfrm>
                <a:off x="3925234" y="4465638"/>
                <a:ext cx="266419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7</a:t>
                </a:r>
              </a:p>
            </p:txBody>
          </p:sp>
          <p:sp>
            <p:nvSpPr>
              <p:cNvPr id="3232" name="Text Box 172"/>
              <p:cNvSpPr txBox="1">
                <a:spLocks noChangeAspect="1" noChangeArrowheads="1"/>
              </p:cNvSpPr>
              <p:nvPr/>
            </p:nvSpPr>
            <p:spPr bwMode="auto">
              <a:xfrm>
                <a:off x="3924441" y="4759325"/>
                <a:ext cx="266419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3</a:t>
                </a:r>
              </a:p>
            </p:txBody>
          </p:sp>
          <p:sp>
            <p:nvSpPr>
              <p:cNvPr id="3233" name="Freeform 163"/>
              <p:cNvSpPr>
                <a:spLocks noChangeAspect="1"/>
              </p:cNvSpPr>
              <p:nvPr/>
            </p:nvSpPr>
            <p:spPr bwMode="auto">
              <a:xfrm rot="-5400000">
                <a:off x="4240213" y="4424362"/>
                <a:ext cx="298450" cy="447675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234" name="Freeform 6"/>
              <p:cNvSpPr>
                <a:spLocks noChangeAspect="1"/>
              </p:cNvSpPr>
              <p:nvPr/>
            </p:nvSpPr>
            <p:spPr bwMode="auto">
              <a:xfrm rot="-5400000">
                <a:off x="7237413" y="2103437"/>
                <a:ext cx="296863" cy="449263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235" name="Freeform 8"/>
              <p:cNvSpPr>
                <a:spLocks noChangeAspect="1"/>
              </p:cNvSpPr>
              <p:nvPr/>
            </p:nvSpPr>
            <p:spPr bwMode="auto">
              <a:xfrm rot="-5400000">
                <a:off x="7237413" y="2706687"/>
                <a:ext cx="296863" cy="449263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236" name="Freeform 9"/>
              <p:cNvSpPr>
                <a:spLocks noChangeAspect="1"/>
              </p:cNvSpPr>
              <p:nvPr/>
            </p:nvSpPr>
            <p:spPr bwMode="auto">
              <a:xfrm rot="-5400000">
                <a:off x="7237413" y="2405062"/>
                <a:ext cx="296863" cy="449263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237" name="Freeform 18"/>
              <p:cNvSpPr>
                <a:spLocks noChangeAspect="1"/>
              </p:cNvSpPr>
              <p:nvPr/>
            </p:nvSpPr>
            <p:spPr bwMode="auto">
              <a:xfrm rot="-5400000">
                <a:off x="7237413" y="3011487"/>
                <a:ext cx="296863" cy="449263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238" name="Freeform 22"/>
              <p:cNvSpPr>
                <a:spLocks noChangeAspect="1"/>
              </p:cNvSpPr>
              <p:nvPr/>
            </p:nvSpPr>
            <p:spPr bwMode="auto">
              <a:xfrm rot="-5400000">
                <a:off x="6905625" y="2259012"/>
                <a:ext cx="298450" cy="449263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239" name="Freeform 24"/>
              <p:cNvSpPr>
                <a:spLocks noChangeAspect="1"/>
              </p:cNvSpPr>
              <p:nvPr/>
            </p:nvSpPr>
            <p:spPr bwMode="auto">
              <a:xfrm rot="-5400000">
                <a:off x="6905625" y="2862262"/>
                <a:ext cx="296863" cy="449263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240" name="Freeform 25"/>
              <p:cNvSpPr>
                <a:spLocks noChangeAspect="1"/>
              </p:cNvSpPr>
              <p:nvPr/>
            </p:nvSpPr>
            <p:spPr bwMode="auto">
              <a:xfrm rot="-5400000">
                <a:off x="6905625" y="2560637"/>
                <a:ext cx="298450" cy="449263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241" name="Freeform 34"/>
              <p:cNvSpPr>
                <a:spLocks noChangeAspect="1"/>
              </p:cNvSpPr>
              <p:nvPr/>
            </p:nvSpPr>
            <p:spPr bwMode="auto">
              <a:xfrm rot="-5400000">
                <a:off x="6905625" y="3167062"/>
                <a:ext cx="298450" cy="449263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242" name="Freeform 40"/>
              <p:cNvSpPr>
                <a:spLocks noChangeAspect="1"/>
              </p:cNvSpPr>
              <p:nvPr/>
            </p:nvSpPr>
            <p:spPr bwMode="auto">
              <a:xfrm rot="-5400000">
                <a:off x="7902575" y="2093912"/>
                <a:ext cx="298450" cy="447675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243" name="Freeform 42"/>
              <p:cNvSpPr>
                <a:spLocks noChangeAspect="1"/>
              </p:cNvSpPr>
              <p:nvPr/>
            </p:nvSpPr>
            <p:spPr bwMode="auto">
              <a:xfrm rot="-5400000">
                <a:off x="7902575" y="2697162"/>
                <a:ext cx="296863" cy="447675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244" name="Freeform 43"/>
              <p:cNvSpPr>
                <a:spLocks noChangeAspect="1"/>
              </p:cNvSpPr>
              <p:nvPr/>
            </p:nvSpPr>
            <p:spPr bwMode="auto">
              <a:xfrm rot="-5400000">
                <a:off x="7902575" y="2395537"/>
                <a:ext cx="296863" cy="447675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245" name="Freeform 56"/>
              <p:cNvSpPr>
                <a:spLocks noChangeAspect="1"/>
              </p:cNvSpPr>
              <p:nvPr/>
            </p:nvSpPr>
            <p:spPr bwMode="auto">
              <a:xfrm rot="-5400000">
                <a:off x="7570788" y="2249487"/>
                <a:ext cx="298450" cy="447675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246" name="Freeform 58"/>
              <p:cNvSpPr>
                <a:spLocks noChangeAspect="1"/>
              </p:cNvSpPr>
              <p:nvPr/>
            </p:nvSpPr>
            <p:spPr bwMode="auto">
              <a:xfrm rot="-5400000">
                <a:off x="7570788" y="2852737"/>
                <a:ext cx="298450" cy="447675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247" name="Freeform 59"/>
              <p:cNvSpPr>
                <a:spLocks noChangeAspect="1"/>
              </p:cNvSpPr>
              <p:nvPr/>
            </p:nvSpPr>
            <p:spPr bwMode="auto">
              <a:xfrm rot="-5400000">
                <a:off x="7570788" y="2551112"/>
                <a:ext cx="298450" cy="447675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248" name="Freeform 146"/>
              <p:cNvSpPr>
                <a:spLocks noChangeAspect="1"/>
              </p:cNvSpPr>
              <p:nvPr/>
            </p:nvSpPr>
            <p:spPr bwMode="auto">
              <a:xfrm rot="-5400000">
                <a:off x="4576763" y="3967162"/>
                <a:ext cx="298450" cy="447675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249" name="Freeform 147"/>
              <p:cNvSpPr>
                <a:spLocks noChangeAspect="1"/>
              </p:cNvSpPr>
              <p:nvPr/>
            </p:nvSpPr>
            <p:spPr bwMode="auto">
              <a:xfrm rot="-5400000">
                <a:off x="4576763" y="4268787"/>
                <a:ext cx="298450" cy="447675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250" name="Freeform 148"/>
              <p:cNvSpPr>
                <a:spLocks noChangeAspect="1"/>
              </p:cNvSpPr>
              <p:nvPr/>
            </p:nvSpPr>
            <p:spPr bwMode="auto">
              <a:xfrm rot="-5400000">
                <a:off x="4576763" y="3667125"/>
                <a:ext cx="298450" cy="447675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251" name="Freeform 151"/>
              <p:cNvSpPr>
                <a:spLocks noChangeAspect="1"/>
              </p:cNvSpPr>
              <p:nvPr/>
            </p:nvSpPr>
            <p:spPr bwMode="auto">
              <a:xfrm rot="-5400000">
                <a:off x="4576763" y="3063875"/>
                <a:ext cx="296863" cy="447675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252" name="Freeform 152"/>
              <p:cNvSpPr>
                <a:spLocks noChangeAspect="1"/>
              </p:cNvSpPr>
              <p:nvPr/>
            </p:nvSpPr>
            <p:spPr bwMode="auto">
              <a:xfrm rot="-5400000">
                <a:off x="4576763" y="3365500"/>
                <a:ext cx="296863" cy="447675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253" name="Freeform 162"/>
              <p:cNvSpPr>
                <a:spLocks noChangeAspect="1"/>
              </p:cNvSpPr>
              <p:nvPr/>
            </p:nvSpPr>
            <p:spPr bwMode="auto">
              <a:xfrm rot="-5400000">
                <a:off x="4243388" y="4124325"/>
                <a:ext cx="296863" cy="447675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254" name="Freeform 164"/>
              <p:cNvSpPr>
                <a:spLocks noChangeAspect="1"/>
              </p:cNvSpPr>
              <p:nvPr/>
            </p:nvSpPr>
            <p:spPr bwMode="auto">
              <a:xfrm rot="-5400000">
                <a:off x="4243388" y="3822700"/>
                <a:ext cx="298450" cy="447675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255" name="Freeform 167"/>
              <p:cNvSpPr>
                <a:spLocks noChangeAspect="1"/>
              </p:cNvSpPr>
              <p:nvPr/>
            </p:nvSpPr>
            <p:spPr bwMode="auto">
              <a:xfrm rot="-5400000">
                <a:off x="4243388" y="3219450"/>
                <a:ext cx="298450" cy="447675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256" name="Freeform 168"/>
              <p:cNvSpPr>
                <a:spLocks noChangeAspect="1"/>
              </p:cNvSpPr>
              <p:nvPr/>
            </p:nvSpPr>
            <p:spPr bwMode="auto">
              <a:xfrm rot="-5400000">
                <a:off x="4243388" y="3521075"/>
                <a:ext cx="298450" cy="447675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257" name="Freeform 174"/>
              <p:cNvSpPr>
                <a:spLocks noChangeAspect="1"/>
              </p:cNvSpPr>
              <p:nvPr/>
            </p:nvSpPr>
            <p:spPr bwMode="auto">
              <a:xfrm rot="-5400000">
                <a:off x="5238750" y="2744787"/>
                <a:ext cx="298450" cy="447675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258" name="Freeform 179"/>
              <p:cNvSpPr>
                <a:spLocks noChangeAspect="1"/>
              </p:cNvSpPr>
              <p:nvPr/>
            </p:nvSpPr>
            <p:spPr bwMode="auto">
              <a:xfrm rot="-5400000">
                <a:off x="5238750" y="3952875"/>
                <a:ext cx="298450" cy="447675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259" name="Freeform 181"/>
              <p:cNvSpPr>
                <a:spLocks noChangeAspect="1"/>
              </p:cNvSpPr>
              <p:nvPr/>
            </p:nvSpPr>
            <p:spPr bwMode="auto">
              <a:xfrm rot="-5400000">
                <a:off x="5238750" y="3652837"/>
                <a:ext cx="296863" cy="447675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260" name="Freeform 184"/>
              <p:cNvSpPr>
                <a:spLocks noChangeAspect="1"/>
              </p:cNvSpPr>
              <p:nvPr/>
            </p:nvSpPr>
            <p:spPr bwMode="auto">
              <a:xfrm rot="-5400000">
                <a:off x="5238750" y="3049587"/>
                <a:ext cx="296863" cy="447675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261" name="Freeform 185"/>
              <p:cNvSpPr>
                <a:spLocks noChangeAspect="1"/>
              </p:cNvSpPr>
              <p:nvPr/>
            </p:nvSpPr>
            <p:spPr bwMode="auto">
              <a:xfrm rot="-5400000">
                <a:off x="5238750" y="3351212"/>
                <a:ext cx="298450" cy="447675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262" name="Freeform 190"/>
              <p:cNvSpPr>
                <a:spLocks noChangeAspect="1"/>
              </p:cNvSpPr>
              <p:nvPr/>
            </p:nvSpPr>
            <p:spPr bwMode="auto">
              <a:xfrm rot="-5400000">
                <a:off x="4906963" y="2900362"/>
                <a:ext cx="298450" cy="447675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263" name="Freeform 195"/>
              <p:cNvSpPr>
                <a:spLocks noChangeAspect="1"/>
              </p:cNvSpPr>
              <p:nvPr/>
            </p:nvSpPr>
            <p:spPr bwMode="auto">
              <a:xfrm rot="-5400000">
                <a:off x="4906963" y="4108450"/>
                <a:ext cx="298450" cy="447675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264" name="Freeform 197"/>
              <p:cNvSpPr>
                <a:spLocks noChangeAspect="1"/>
              </p:cNvSpPr>
              <p:nvPr/>
            </p:nvSpPr>
            <p:spPr bwMode="auto">
              <a:xfrm rot="-5400000">
                <a:off x="4906963" y="3808412"/>
                <a:ext cx="298450" cy="447675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265" name="Freeform 200"/>
              <p:cNvSpPr>
                <a:spLocks noChangeAspect="1"/>
              </p:cNvSpPr>
              <p:nvPr/>
            </p:nvSpPr>
            <p:spPr bwMode="auto">
              <a:xfrm rot="-5400000">
                <a:off x="4906963" y="3205162"/>
                <a:ext cx="298450" cy="447675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266" name="Freeform 201"/>
              <p:cNvSpPr>
                <a:spLocks noChangeAspect="1"/>
              </p:cNvSpPr>
              <p:nvPr/>
            </p:nvSpPr>
            <p:spPr bwMode="auto">
              <a:xfrm rot="-5400000">
                <a:off x="4906963" y="3506787"/>
                <a:ext cx="298450" cy="447675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267" name="Freeform 207"/>
              <p:cNvSpPr>
                <a:spLocks noChangeAspect="1"/>
              </p:cNvSpPr>
              <p:nvPr/>
            </p:nvSpPr>
            <p:spPr bwMode="auto">
              <a:xfrm rot="-5400000">
                <a:off x="6570663" y="2722562"/>
                <a:ext cx="296863" cy="447675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268" name="Freeform 208"/>
              <p:cNvSpPr>
                <a:spLocks noChangeAspect="1"/>
              </p:cNvSpPr>
              <p:nvPr/>
            </p:nvSpPr>
            <p:spPr bwMode="auto">
              <a:xfrm rot="-5400000">
                <a:off x="6570663" y="2419350"/>
                <a:ext cx="298450" cy="447675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269" name="Freeform 217"/>
              <p:cNvSpPr>
                <a:spLocks noChangeAspect="1"/>
              </p:cNvSpPr>
              <p:nvPr/>
            </p:nvSpPr>
            <p:spPr bwMode="auto">
              <a:xfrm rot="-5400000">
                <a:off x="6570663" y="3025775"/>
                <a:ext cx="298450" cy="447675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270" name="Freeform 218"/>
              <p:cNvSpPr>
                <a:spLocks noChangeAspect="1"/>
              </p:cNvSpPr>
              <p:nvPr/>
            </p:nvSpPr>
            <p:spPr bwMode="auto">
              <a:xfrm rot="-5400000">
                <a:off x="6570663" y="3327400"/>
                <a:ext cx="298450" cy="447675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271" name="Freeform 223"/>
              <p:cNvSpPr>
                <a:spLocks noChangeAspect="1"/>
              </p:cNvSpPr>
              <p:nvPr/>
            </p:nvSpPr>
            <p:spPr bwMode="auto">
              <a:xfrm rot="-5400000">
                <a:off x="6238875" y="2878137"/>
                <a:ext cx="298450" cy="447675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272" name="Freeform 224"/>
              <p:cNvSpPr>
                <a:spLocks noChangeAspect="1"/>
              </p:cNvSpPr>
              <p:nvPr/>
            </p:nvSpPr>
            <p:spPr bwMode="auto">
              <a:xfrm rot="-5400000">
                <a:off x="6238875" y="2576512"/>
                <a:ext cx="296863" cy="447675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273" name="Freeform 233"/>
              <p:cNvSpPr>
                <a:spLocks noChangeAspect="1"/>
              </p:cNvSpPr>
              <p:nvPr/>
            </p:nvSpPr>
            <p:spPr bwMode="auto">
              <a:xfrm rot="-5400000">
                <a:off x="6238875" y="3182937"/>
                <a:ext cx="296863" cy="447675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274" name="Freeform 234"/>
              <p:cNvSpPr>
                <a:spLocks noChangeAspect="1"/>
              </p:cNvSpPr>
              <p:nvPr/>
            </p:nvSpPr>
            <p:spPr bwMode="auto">
              <a:xfrm rot="-5400000">
                <a:off x="6238875" y="3484562"/>
                <a:ext cx="298450" cy="447675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275" name="Freeform 240"/>
              <p:cNvSpPr>
                <a:spLocks noChangeAspect="1"/>
              </p:cNvSpPr>
              <p:nvPr/>
            </p:nvSpPr>
            <p:spPr bwMode="auto">
              <a:xfrm rot="-5400000">
                <a:off x="5905500" y="2732087"/>
                <a:ext cx="298450" cy="449263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276" name="Freeform 241"/>
              <p:cNvSpPr>
                <a:spLocks noChangeAspect="1"/>
              </p:cNvSpPr>
              <p:nvPr/>
            </p:nvSpPr>
            <p:spPr bwMode="auto">
              <a:xfrm rot="-5400000">
                <a:off x="5905500" y="2432050"/>
                <a:ext cx="296863" cy="449263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277" name="Freeform 247"/>
              <p:cNvSpPr>
                <a:spLocks noChangeAspect="1"/>
              </p:cNvSpPr>
              <p:nvPr/>
            </p:nvSpPr>
            <p:spPr bwMode="auto">
              <a:xfrm rot="-5400000">
                <a:off x="5905500" y="3640137"/>
                <a:ext cx="296863" cy="449263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278" name="Freeform 250"/>
              <p:cNvSpPr>
                <a:spLocks noChangeAspect="1"/>
              </p:cNvSpPr>
              <p:nvPr/>
            </p:nvSpPr>
            <p:spPr bwMode="auto">
              <a:xfrm rot="-5400000">
                <a:off x="5905500" y="3036887"/>
                <a:ext cx="298450" cy="449263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279" name="Freeform 251"/>
              <p:cNvSpPr>
                <a:spLocks noChangeAspect="1"/>
              </p:cNvSpPr>
              <p:nvPr/>
            </p:nvSpPr>
            <p:spPr bwMode="auto">
              <a:xfrm rot="-5400000">
                <a:off x="5905500" y="3338512"/>
                <a:ext cx="298450" cy="449263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280" name="Freeform 256"/>
              <p:cNvSpPr>
                <a:spLocks noChangeAspect="1"/>
              </p:cNvSpPr>
              <p:nvPr/>
            </p:nvSpPr>
            <p:spPr bwMode="auto">
              <a:xfrm rot="-5400000">
                <a:off x="5573713" y="2889250"/>
                <a:ext cx="296863" cy="449263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281" name="Freeform 257"/>
              <p:cNvSpPr>
                <a:spLocks noChangeAspect="1"/>
              </p:cNvSpPr>
              <p:nvPr/>
            </p:nvSpPr>
            <p:spPr bwMode="auto">
              <a:xfrm rot="-5400000">
                <a:off x="5573713" y="2587625"/>
                <a:ext cx="298450" cy="449263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282" name="Freeform 263"/>
              <p:cNvSpPr>
                <a:spLocks noChangeAspect="1"/>
              </p:cNvSpPr>
              <p:nvPr/>
            </p:nvSpPr>
            <p:spPr bwMode="auto">
              <a:xfrm rot="-5400000">
                <a:off x="5573713" y="3795712"/>
                <a:ext cx="298450" cy="449263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283" name="Freeform 266"/>
              <p:cNvSpPr>
                <a:spLocks noChangeAspect="1"/>
              </p:cNvSpPr>
              <p:nvPr/>
            </p:nvSpPr>
            <p:spPr bwMode="auto">
              <a:xfrm rot="-5400000">
                <a:off x="5573713" y="3194050"/>
                <a:ext cx="296863" cy="449263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284" name="Freeform 267"/>
              <p:cNvSpPr>
                <a:spLocks noChangeAspect="1"/>
              </p:cNvSpPr>
              <p:nvPr/>
            </p:nvSpPr>
            <p:spPr bwMode="auto">
              <a:xfrm rot="-5400000">
                <a:off x="5573713" y="3495675"/>
                <a:ext cx="296863" cy="449263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285" name="Freeform 42"/>
              <p:cNvSpPr>
                <a:spLocks noChangeAspect="1"/>
              </p:cNvSpPr>
              <p:nvPr/>
            </p:nvSpPr>
            <p:spPr bwMode="auto">
              <a:xfrm rot="-5400000">
                <a:off x="8234363" y="2540000"/>
                <a:ext cx="296863" cy="447675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286" name="Freeform 43"/>
              <p:cNvSpPr>
                <a:spLocks noChangeAspect="1"/>
              </p:cNvSpPr>
              <p:nvPr/>
            </p:nvSpPr>
            <p:spPr bwMode="auto">
              <a:xfrm rot="-5400000">
                <a:off x="8234363" y="2238375"/>
                <a:ext cx="298450" cy="447675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287" name="Text Box 173"/>
              <p:cNvSpPr txBox="1">
                <a:spLocks noChangeAspect="1" noChangeArrowheads="1"/>
              </p:cNvSpPr>
              <p:nvPr/>
            </p:nvSpPr>
            <p:spPr bwMode="auto">
              <a:xfrm>
                <a:off x="4249878" y="3357563"/>
                <a:ext cx="266420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6</a:t>
                </a:r>
              </a:p>
            </p:txBody>
          </p:sp>
          <p:sp>
            <p:nvSpPr>
              <p:cNvPr id="3288" name="Text Box 174"/>
              <p:cNvSpPr txBox="1">
                <a:spLocks noChangeAspect="1" noChangeArrowheads="1"/>
              </p:cNvSpPr>
              <p:nvPr/>
            </p:nvSpPr>
            <p:spPr bwMode="auto">
              <a:xfrm>
                <a:off x="4209795" y="3994150"/>
                <a:ext cx="348173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15</a:t>
                </a:r>
              </a:p>
            </p:txBody>
          </p:sp>
          <p:sp>
            <p:nvSpPr>
              <p:cNvPr id="3289" name="Text Box 175"/>
              <p:cNvSpPr txBox="1">
                <a:spLocks noChangeAspect="1" noChangeArrowheads="1"/>
              </p:cNvSpPr>
              <p:nvPr/>
            </p:nvSpPr>
            <p:spPr bwMode="auto">
              <a:xfrm>
                <a:off x="4209796" y="3675063"/>
                <a:ext cx="348173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14</a:t>
                </a:r>
              </a:p>
            </p:txBody>
          </p:sp>
          <p:sp>
            <p:nvSpPr>
              <p:cNvPr id="3290" name="Text Box 176"/>
              <p:cNvSpPr txBox="1">
                <a:spLocks noChangeAspect="1" noChangeArrowheads="1"/>
              </p:cNvSpPr>
              <p:nvPr/>
            </p:nvSpPr>
            <p:spPr bwMode="auto">
              <a:xfrm>
                <a:off x="4209795" y="4300538"/>
                <a:ext cx="348173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10</a:t>
                </a:r>
              </a:p>
            </p:txBody>
          </p:sp>
          <p:sp>
            <p:nvSpPr>
              <p:cNvPr id="3291" name="Text Box 177"/>
              <p:cNvSpPr txBox="1">
                <a:spLocks noChangeAspect="1" noChangeArrowheads="1"/>
              </p:cNvSpPr>
              <p:nvPr/>
            </p:nvSpPr>
            <p:spPr bwMode="auto">
              <a:xfrm>
                <a:off x="4249878" y="4610100"/>
                <a:ext cx="266419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2</a:t>
                </a:r>
              </a:p>
            </p:txBody>
          </p:sp>
          <p:sp>
            <p:nvSpPr>
              <p:cNvPr id="3292" name="Text Box 178"/>
              <p:cNvSpPr txBox="1">
                <a:spLocks noChangeAspect="1" noChangeArrowheads="1"/>
              </p:cNvSpPr>
              <p:nvPr/>
            </p:nvSpPr>
            <p:spPr bwMode="auto">
              <a:xfrm>
                <a:off x="4588016" y="3213100"/>
                <a:ext cx="266419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4</a:t>
                </a:r>
              </a:p>
            </p:txBody>
          </p:sp>
          <p:sp>
            <p:nvSpPr>
              <p:cNvPr id="3293" name="Text Box 179"/>
              <p:cNvSpPr txBox="1">
                <a:spLocks noChangeAspect="1" noChangeArrowheads="1"/>
              </p:cNvSpPr>
              <p:nvPr/>
            </p:nvSpPr>
            <p:spPr bwMode="auto">
              <a:xfrm>
                <a:off x="4547932" y="3832225"/>
                <a:ext cx="348173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16</a:t>
                </a:r>
              </a:p>
            </p:txBody>
          </p:sp>
          <p:sp>
            <p:nvSpPr>
              <p:cNvPr id="3294" name="Text Box 180"/>
              <p:cNvSpPr txBox="1">
                <a:spLocks noChangeAspect="1" noChangeArrowheads="1"/>
              </p:cNvSpPr>
              <p:nvPr/>
            </p:nvSpPr>
            <p:spPr bwMode="auto">
              <a:xfrm>
                <a:off x="4547932" y="3519488"/>
                <a:ext cx="348173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13</a:t>
                </a:r>
              </a:p>
            </p:txBody>
          </p:sp>
          <p:sp>
            <p:nvSpPr>
              <p:cNvPr id="3295" name="Text Box 181"/>
              <p:cNvSpPr txBox="1">
                <a:spLocks noChangeAspect="1" noChangeArrowheads="1"/>
              </p:cNvSpPr>
              <p:nvPr/>
            </p:nvSpPr>
            <p:spPr bwMode="auto">
              <a:xfrm>
                <a:off x="4547932" y="4148138"/>
                <a:ext cx="348173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12</a:t>
                </a:r>
              </a:p>
            </p:txBody>
          </p:sp>
          <p:sp>
            <p:nvSpPr>
              <p:cNvPr id="3296" name="Text Box 182"/>
              <p:cNvSpPr txBox="1">
                <a:spLocks noChangeAspect="1" noChangeArrowheads="1"/>
              </p:cNvSpPr>
              <p:nvPr/>
            </p:nvSpPr>
            <p:spPr bwMode="auto">
              <a:xfrm>
                <a:off x="4588016" y="4465638"/>
                <a:ext cx="266419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2</a:t>
                </a:r>
              </a:p>
            </p:txBody>
          </p:sp>
          <p:sp>
            <p:nvSpPr>
              <p:cNvPr id="3297" name="Text Box 183"/>
              <p:cNvSpPr txBox="1">
                <a:spLocks noChangeAspect="1" noChangeArrowheads="1"/>
              </p:cNvSpPr>
              <p:nvPr/>
            </p:nvSpPr>
            <p:spPr bwMode="auto">
              <a:xfrm>
                <a:off x="4907103" y="3040063"/>
                <a:ext cx="266419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3</a:t>
                </a:r>
              </a:p>
            </p:txBody>
          </p:sp>
          <p:sp>
            <p:nvSpPr>
              <p:cNvPr id="3298" name="Text Box 184"/>
              <p:cNvSpPr txBox="1">
                <a:spLocks noChangeAspect="1" noChangeArrowheads="1"/>
              </p:cNvSpPr>
              <p:nvPr/>
            </p:nvSpPr>
            <p:spPr bwMode="auto">
              <a:xfrm>
                <a:off x="4865432" y="3675063"/>
                <a:ext cx="348173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17</a:t>
                </a:r>
              </a:p>
            </p:txBody>
          </p:sp>
          <p:sp>
            <p:nvSpPr>
              <p:cNvPr id="3299" name="Text Box 185"/>
              <p:cNvSpPr txBox="1">
                <a:spLocks noChangeAspect="1" noChangeArrowheads="1"/>
              </p:cNvSpPr>
              <p:nvPr/>
            </p:nvSpPr>
            <p:spPr bwMode="auto">
              <a:xfrm>
                <a:off x="4865432" y="3357563"/>
                <a:ext cx="348173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12</a:t>
                </a:r>
              </a:p>
            </p:txBody>
          </p:sp>
          <p:sp>
            <p:nvSpPr>
              <p:cNvPr id="3300" name="Text Box 186"/>
              <p:cNvSpPr txBox="1">
                <a:spLocks noChangeAspect="1" noChangeArrowheads="1"/>
              </p:cNvSpPr>
              <p:nvPr/>
            </p:nvSpPr>
            <p:spPr bwMode="auto">
              <a:xfrm>
                <a:off x="4865432" y="3992563"/>
                <a:ext cx="348173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13</a:t>
                </a:r>
              </a:p>
            </p:txBody>
          </p:sp>
          <p:sp>
            <p:nvSpPr>
              <p:cNvPr id="3301" name="Text Box 187"/>
              <p:cNvSpPr txBox="1">
                <a:spLocks noChangeAspect="1" noChangeArrowheads="1"/>
              </p:cNvSpPr>
              <p:nvPr/>
            </p:nvSpPr>
            <p:spPr bwMode="auto">
              <a:xfrm>
                <a:off x="4907103" y="4300538"/>
                <a:ext cx="266419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1</a:t>
                </a:r>
              </a:p>
            </p:txBody>
          </p:sp>
          <p:sp>
            <p:nvSpPr>
              <p:cNvPr id="3302" name="Text Box 188"/>
              <p:cNvSpPr txBox="1">
                <a:spLocks noChangeAspect="1" noChangeArrowheads="1"/>
              </p:cNvSpPr>
              <p:nvPr/>
            </p:nvSpPr>
            <p:spPr bwMode="auto">
              <a:xfrm>
                <a:off x="5253178" y="2892425"/>
                <a:ext cx="266419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3</a:t>
                </a:r>
              </a:p>
            </p:txBody>
          </p:sp>
          <p:sp>
            <p:nvSpPr>
              <p:cNvPr id="3303" name="Text Box 189"/>
              <p:cNvSpPr txBox="1">
                <a:spLocks noChangeAspect="1" noChangeArrowheads="1"/>
              </p:cNvSpPr>
              <p:nvPr/>
            </p:nvSpPr>
            <p:spPr bwMode="auto">
              <a:xfrm>
                <a:off x="5213095" y="3519488"/>
                <a:ext cx="348173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16</a:t>
                </a:r>
              </a:p>
            </p:txBody>
          </p:sp>
          <p:sp>
            <p:nvSpPr>
              <p:cNvPr id="3304" name="Text Box 190"/>
              <p:cNvSpPr txBox="1">
                <a:spLocks noChangeAspect="1" noChangeArrowheads="1"/>
              </p:cNvSpPr>
              <p:nvPr/>
            </p:nvSpPr>
            <p:spPr bwMode="auto">
              <a:xfrm>
                <a:off x="5213095" y="3213100"/>
                <a:ext cx="348173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10</a:t>
                </a:r>
              </a:p>
            </p:txBody>
          </p:sp>
          <p:sp>
            <p:nvSpPr>
              <p:cNvPr id="3305" name="Text Box 191"/>
              <p:cNvSpPr txBox="1">
                <a:spLocks noChangeAspect="1" noChangeArrowheads="1"/>
              </p:cNvSpPr>
              <p:nvPr/>
            </p:nvSpPr>
            <p:spPr bwMode="auto">
              <a:xfrm>
                <a:off x="5213095" y="3832225"/>
                <a:ext cx="348173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14</a:t>
                </a:r>
              </a:p>
            </p:txBody>
          </p:sp>
          <p:sp>
            <p:nvSpPr>
              <p:cNvPr id="3306" name="Text Box 192"/>
              <p:cNvSpPr txBox="1">
                <a:spLocks noChangeAspect="1" noChangeArrowheads="1"/>
              </p:cNvSpPr>
              <p:nvPr/>
            </p:nvSpPr>
            <p:spPr bwMode="auto">
              <a:xfrm>
                <a:off x="5253178" y="4148138"/>
                <a:ext cx="266419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2</a:t>
                </a:r>
              </a:p>
            </p:txBody>
          </p:sp>
          <p:sp>
            <p:nvSpPr>
              <p:cNvPr id="3307" name="Text Box 193"/>
              <p:cNvSpPr txBox="1">
                <a:spLocks noChangeAspect="1" noChangeArrowheads="1"/>
              </p:cNvSpPr>
              <p:nvPr/>
            </p:nvSpPr>
            <p:spPr bwMode="auto">
              <a:xfrm>
                <a:off x="5575441" y="2736850"/>
                <a:ext cx="266419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3</a:t>
                </a:r>
              </a:p>
            </p:txBody>
          </p:sp>
          <p:sp>
            <p:nvSpPr>
              <p:cNvPr id="3308" name="Text Box 194"/>
              <p:cNvSpPr txBox="1">
                <a:spLocks noChangeAspect="1" noChangeArrowheads="1"/>
              </p:cNvSpPr>
              <p:nvPr/>
            </p:nvSpPr>
            <p:spPr bwMode="auto">
              <a:xfrm>
                <a:off x="5533770" y="3357563"/>
                <a:ext cx="348173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16</a:t>
                </a:r>
              </a:p>
            </p:txBody>
          </p:sp>
          <p:sp>
            <p:nvSpPr>
              <p:cNvPr id="3309" name="Text Box 195"/>
              <p:cNvSpPr txBox="1">
                <a:spLocks noChangeAspect="1" noChangeArrowheads="1"/>
              </p:cNvSpPr>
              <p:nvPr/>
            </p:nvSpPr>
            <p:spPr bwMode="auto">
              <a:xfrm>
                <a:off x="5533771" y="3040063"/>
                <a:ext cx="348172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10</a:t>
                </a:r>
              </a:p>
            </p:txBody>
          </p:sp>
          <p:sp>
            <p:nvSpPr>
              <p:cNvPr id="3310" name="Text Box 196"/>
              <p:cNvSpPr txBox="1">
                <a:spLocks noChangeAspect="1" noChangeArrowheads="1"/>
              </p:cNvSpPr>
              <p:nvPr/>
            </p:nvSpPr>
            <p:spPr bwMode="auto">
              <a:xfrm>
                <a:off x="5533770" y="3675063"/>
                <a:ext cx="348173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14</a:t>
                </a:r>
              </a:p>
            </p:txBody>
          </p:sp>
          <p:sp>
            <p:nvSpPr>
              <p:cNvPr id="3311" name="Text Box 197"/>
              <p:cNvSpPr txBox="1">
                <a:spLocks noChangeAspect="1" noChangeArrowheads="1"/>
              </p:cNvSpPr>
              <p:nvPr/>
            </p:nvSpPr>
            <p:spPr bwMode="auto">
              <a:xfrm>
                <a:off x="5575441" y="3992563"/>
                <a:ext cx="266419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4</a:t>
                </a:r>
              </a:p>
            </p:txBody>
          </p:sp>
          <p:sp>
            <p:nvSpPr>
              <p:cNvPr id="3312" name="Text Box 198"/>
              <p:cNvSpPr txBox="1">
                <a:spLocks noChangeAspect="1" noChangeArrowheads="1"/>
              </p:cNvSpPr>
              <p:nvPr/>
            </p:nvSpPr>
            <p:spPr bwMode="auto">
              <a:xfrm>
                <a:off x="5924691" y="2586038"/>
                <a:ext cx="266419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2</a:t>
                </a:r>
              </a:p>
            </p:txBody>
          </p:sp>
          <p:sp>
            <p:nvSpPr>
              <p:cNvPr id="3313" name="Text Box 199"/>
              <p:cNvSpPr txBox="1">
                <a:spLocks noChangeAspect="1" noChangeArrowheads="1"/>
              </p:cNvSpPr>
              <p:nvPr/>
            </p:nvSpPr>
            <p:spPr bwMode="auto">
              <a:xfrm>
                <a:off x="5884607" y="3213100"/>
                <a:ext cx="348173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14</a:t>
                </a:r>
              </a:p>
            </p:txBody>
          </p:sp>
          <p:sp>
            <p:nvSpPr>
              <p:cNvPr id="3314" name="Text Box 200"/>
              <p:cNvSpPr txBox="1">
                <a:spLocks noChangeAspect="1" noChangeArrowheads="1"/>
              </p:cNvSpPr>
              <p:nvPr/>
            </p:nvSpPr>
            <p:spPr bwMode="auto">
              <a:xfrm>
                <a:off x="5925484" y="2892425"/>
                <a:ext cx="266419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9</a:t>
                </a:r>
              </a:p>
            </p:txBody>
          </p:sp>
          <p:sp>
            <p:nvSpPr>
              <p:cNvPr id="3315" name="Text Box 201"/>
              <p:cNvSpPr txBox="1">
                <a:spLocks noChangeAspect="1" noChangeArrowheads="1"/>
              </p:cNvSpPr>
              <p:nvPr/>
            </p:nvSpPr>
            <p:spPr bwMode="auto">
              <a:xfrm>
                <a:off x="5884607" y="3519488"/>
                <a:ext cx="348173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13</a:t>
                </a:r>
              </a:p>
            </p:txBody>
          </p:sp>
          <p:sp>
            <p:nvSpPr>
              <p:cNvPr id="3316" name="Text Box 202"/>
              <p:cNvSpPr txBox="1">
                <a:spLocks noChangeAspect="1" noChangeArrowheads="1"/>
              </p:cNvSpPr>
              <p:nvPr/>
            </p:nvSpPr>
            <p:spPr bwMode="auto">
              <a:xfrm>
                <a:off x="5924691" y="3832225"/>
                <a:ext cx="266419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5</a:t>
                </a:r>
              </a:p>
            </p:txBody>
          </p:sp>
          <p:sp>
            <p:nvSpPr>
              <p:cNvPr id="3317" name="Text Box 203"/>
              <p:cNvSpPr txBox="1">
                <a:spLocks noChangeAspect="1" noChangeArrowheads="1"/>
              </p:cNvSpPr>
              <p:nvPr/>
            </p:nvSpPr>
            <p:spPr bwMode="auto">
              <a:xfrm>
                <a:off x="6202107" y="3040063"/>
                <a:ext cx="348173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12</a:t>
                </a:r>
              </a:p>
            </p:txBody>
          </p:sp>
          <p:sp>
            <p:nvSpPr>
              <p:cNvPr id="3318" name="Text Box 204"/>
              <p:cNvSpPr txBox="1">
                <a:spLocks noChangeAspect="1" noChangeArrowheads="1"/>
              </p:cNvSpPr>
              <p:nvPr/>
            </p:nvSpPr>
            <p:spPr bwMode="auto">
              <a:xfrm>
                <a:off x="6242191" y="2736850"/>
                <a:ext cx="266419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6</a:t>
                </a:r>
              </a:p>
            </p:txBody>
          </p:sp>
          <p:sp>
            <p:nvSpPr>
              <p:cNvPr id="3319" name="Text Box 205"/>
              <p:cNvSpPr txBox="1">
                <a:spLocks noChangeAspect="1" noChangeArrowheads="1"/>
              </p:cNvSpPr>
              <p:nvPr/>
            </p:nvSpPr>
            <p:spPr bwMode="auto">
              <a:xfrm>
                <a:off x="6202107" y="3357563"/>
                <a:ext cx="348173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13</a:t>
                </a:r>
              </a:p>
            </p:txBody>
          </p:sp>
          <p:sp>
            <p:nvSpPr>
              <p:cNvPr id="3320" name="Text Box 206"/>
              <p:cNvSpPr txBox="1">
                <a:spLocks noChangeAspect="1" noChangeArrowheads="1"/>
              </p:cNvSpPr>
              <p:nvPr/>
            </p:nvSpPr>
            <p:spPr bwMode="auto">
              <a:xfrm>
                <a:off x="6242191" y="3675063"/>
                <a:ext cx="266419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7</a:t>
                </a:r>
              </a:p>
            </p:txBody>
          </p:sp>
          <p:sp>
            <p:nvSpPr>
              <p:cNvPr id="3321" name="Text Box 207"/>
              <p:cNvSpPr txBox="1">
                <a:spLocks noChangeAspect="1" noChangeArrowheads="1"/>
              </p:cNvSpPr>
              <p:nvPr/>
            </p:nvSpPr>
            <p:spPr bwMode="auto">
              <a:xfrm>
                <a:off x="6540246" y="2892425"/>
                <a:ext cx="348172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10</a:t>
                </a:r>
              </a:p>
            </p:txBody>
          </p:sp>
          <p:sp>
            <p:nvSpPr>
              <p:cNvPr id="3322" name="Text Box 208"/>
              <p:cNvSpPr txBox="1">
                <a:spLocks noChangeAspect="1" noChangeArrowheads="1"/>
              </p:cNvSpPr>
              <p:nvPr/>
            </p:nvSpPr>
            <p:spPr bwMode="auto">
              <a:xfrm>
                <a:off x="6581916" y="2586038"/>
                <a:ext cx="266419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5</a:t>
                </a:r>
              </a:p>
            </p:txBody>
          </p:sp>
          <p:sp>
            <p:nvSpPr>
              <p:cNvPr id="3323" name="Text Box 209"/>
              <p:cNvSpPr txBox="1">
                <a:spLocks noChangeAspect="1" noChangeArrowheads="1"/>
              </p:cNvSpPr>
              <p:nvPr/>
            </p:nvSpPr>
            <p:spPr bwMode="auto">
              <a:xfrm>
                <a:off x="6540245" y="3213100"/>
                <a:ext cx="348173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11</a:t>
                </a:r>
              </a:p>
            </p:txBody>
          </p:sp>
          <p:sp>
            <p:nvSpPr>
              <p:cNvPr id="3324" name="Text Box 210"/>
              <p:cNvSpPr txBox="1">
                <a:spLocks noChangeAspect="1" noChangeArrowheads="1"/>
              </p:cNvSpPr>
              <p:nvPr/>
            </p:nvSpPr>
            <p:spPr bwMode="auto">
              <a:xfrm>
                <a:off x="6581916" y="3519488"/>
                <a:ext cx="266419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8</a:t>
                </a:r>
              </a:p>
            </p:txBody>
          </p:sp>
          <p:sp>
            <p:nvSpPr>
              <p:cNvPr id="3325" name="Text Box 211"/>
              <p:cNvSpPr txBox="1">
                <a:spLocks noChangeAspect="1" noChangeArrowheads="1"/>
              </p:cNvSpPr>
              <p:nvPr/>
            </p:nvSpPr>
            <p:spPr bwMode="auto">
              <a:xfrm>
                <a:off x="6911322" y="2736850"/>
                <a:ext cx="266419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8</a:t>
                </a:r>
              </a:p>
            </p:txBody>
          </p:sp>
          <p:sp>
            <p:nvSpPr>
              <p:cNvPr id="3326" name="Text Box 212"/>
              <p:cNvSpPr txBox="1">
                <a:spLocks noChangeAspect="1" noChangeArrowheads="1"/>
              </p:cNvSpPr>
              <p:nvPr/>
            </p:nvSpPr>
            <p:spPr bwMode="auto">
              <a:xfrm>
                <a:off x="6910528" y="2406650"/>
                <a:ext cx="266419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4</a:t>
                </a:r>
              </a:p>
            </p:txBody>
          </p:sp>
          <p:sp>
            <p:nvSpPr>
              <p:cNvPr id="3327" name="Text Box 213"/>
              <p:cNvSpPr txBox="1">
                <a:spLocks noChangeAspect="1" noChangeArrowheads="1"/>
              </p:cNvSpPr>
              <p:nvPr/>
            </p:nvSpPr>
            <p:spPr bwMode="auto">
              <a:xfrm>
                <a:off x="6911322" y="3040063"/>
                <a:ext cx="266419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8</a:t>
                </a:r>
              </a:p>
            </p:txBody>
          </p:sp>
          <p:sp>
            <p:nvSpPr>
              <p:cNvPr id="3328" name="Text Box 214"/>
              <p:cNvSpPr txBox="1">
                <a:spLocks noChangeAspect="1" noChangeArrowheads="1"/>
              </p:cNvSpPr>
              <p:nvPr/>
            </p:nvSpPr>
            <p:spPr bwMode="auto">
              <a:xfrm>
                <a:off x="6910528" y="3357563"/>
                <a:ext cx="266419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7</a:t>
                </a:r>
              </a:p>
            </p:txBody>
          </p:sp>
          <p:sp>
            <p:nvSpPr>
              <p:cNvPr id="3329" name="Text Box 215"/>
              <p:cNvSpPr txBox="1">
                <a:spLocks noChangeAspect="1" noChangeArrowheads="1"/>
              </p:cNvSpPr>
              <p:nvPr/>
            </p:nvSpPr>
            <p:spPr bwMode="auto">
              <a:xfrm>
                <a:off x="7240728" y="2586038"/>
                <a:ext cx="266419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5</a:t>
                </a:r>
              </a:p>
            </p:txBody>
          </p:sp>
          <p:sp>
            <p:nvSpPr>
              <p:cNvPr id="3330" name="Text Box 216"/>
              <p:cNvSpPr txBox="1">
                <a:spLocks noChangeAspect="1" noChangeArrowheads="1"/>
              </p:cNvSpPr>
              <p:nvPr/>
            </p:nvSpPr>
            <p:spPr bwMode="auto">
              <a:xfrm>
                <a:off x="7240728" y="2265363"/>
                <a:ext cx="266419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1</a:t>
                </a:r>
              </a:p>
            </p:txBody>
          </p:sp>
          <p:sp>
            <p:nvSpPr>
              <p:cNvPr id="3331" name="Text Box 217"/>
              <p:cNvSpPr txBox="1">
                <a:spLocks noChangeAspect="1" noChangeArrowheads="1"/>
              </p:cNvSpPr>
              <p:nvPr/>
            </p:nvSpPr>
            <p:spPr bwMode="auto">
              <a:xfrm>
                <a:off x="7240728" y="2892425"/>
                <a:ext cx="266419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6</a:t>
                </a:r>
              </a:p>
            </p:txBody>
          </p:sp>
          <p:sp>
            <p:nvSpPr>
              <p:cNvPr id="3332" name="Text Box 218"/>
              <p:cNvSpPr txBox="1">
                <a:spLocks noChangeAspect="1" noChangeArrowheads="1"/>
              </p:cNvSpPr>
              <p:nvPr/>
            </p:nvSpPr>
            <p:spPr bwMode="auto">
              <a:xfrm>
                <a:off x="7240728" y="3213100"/>
                <a:ext cx="266419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4</a:t>
                </a:r>
              </a:p>
            </p:txBody>
          </p:sp>
          <p:sp>
            <p:nvSpPr>
              <p:cNvPr id="3333" name="Text Box 219"/>
              <p:cNvSpPr txBox="1">
                <a:spLocks noChangeAspect="1" noChangeArrowheads="1"/>
              </p:cNvSpPr>
              <p:nvPr/>
            </p:nvSpPr>
            <p:spPr bwMode="auto">
              <a:xfrm>
                <a:off x="7578866" y="2406650"/>
                <a:ext cx="266419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2</a:t>
                </a:r>
              </a:p>
            </p:txBody>
          </p:sp>
          <p:sp>
            <p:nvSpPr>
              <p:cNvPr id="3334" name="Text Box 220"/>
              <p:cNvSpPr txBox="1">
                <a:spLocks noChangeAspect="1" noChangeArrowheads="1"/>
              </p:cNvSpPr>
              <p:nvPr/>
            </p:nvSpPr>
            <p:spPr bwMode="auto">
              <a:xfrm>
                <a:off x="7578866" y="2736850"/>
                <a:ext cx="266419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5</a:t>
                </a:r>
              </a:p>
            </p:txBody>
          </p:sp>
          <p:sp>
            <p:nvSpPr>
              <p:cNvPr id="3335" name="Text Box 221"/>
              <p:cNvSpPr txBox="1">
                <a:spLocks noChangeAspect="1" noChangeArrowheads="1"/>
              </p:cNvSpPr>
              <p:nvPr/>
            </p:nvSpPr>
            <p:spPr bwMode="auto">
              <a:xfrm>
                <a:off x="7578866" y="3040063"/>
                <a:ext cx="266419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4</a:t>
                </a:r>
              </a:p>
            </p:txBody>
          </p:sp>
          <p:sp>
            <p:nvSpPr>
              <p:cNvPr id="3336" name="Text Box 222"/>
              <p:cNvSpPr txBox="1">
                <a:spLocks noChangeAspect="1" noChangeArrowheads="1"/>
              </p:cNvSpPr>
              <p:nvPr/>
            </p:nvSpPr>
            <p:spPr bwMode="auto">
              <a:xfrm>
                <a:off x="7908925" y="2265363"/>
                <a:ext cx="265113" cy="2286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1</a:t>
                </a:r>
              </a:p>
            </p:txBody>
          </p:sp>
          <p:sp>
            <p:nvSpPr>
              <p:cNvPr id="3337" name="Text Box 223"/>
              <p:cNvSpPr txBox="1">
                <a:spLocks noChangeAspect="1" noChangeArrowheads="1"/>
              </p:cNvSpPr>
              <p:nvPr/>
            </p:nvSpPr>
            <p:spPr bwMode="auto">
              <a:xfrm>
                <a:off x="7909066" y="2586038"/>
                <a:ext cx="266419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2</a:t>
                </a:r>
              </a:p>
            </p:txBody>
          </p:sp>
          <p:sp>
            <p:nvSpPr>
              <p:cNvPr id="3338" name="Text Box 224"/>
              <p:cNvSpPr txBox="1">
                <a:spLocks noChangeAspect="1" noChangeArrowheads="1"/>
              </p:cNvSpPr>
              <p:nvPr/>
            </p:nvSpPr>
            <p:spPr bwMode="auto">
              <a:xfrm>
                <a:off x="7909066" y="2892425"/>
                <a:ext cx="266419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1</a:t>
                </a:r>
              </a:p>
            </p:txBody>
          </p:sp>
          <p:sp>
            <p:nvSpPr>
              <p:cNvPr id="3339" name="Text Box 225"/>
              <p:cNvSpPr txBox="1">
                <a:spLocks noChangeAspect="1" noChangeArrowheads="1"/>
              </p:cNvSpPr>
              <p:nvPr/>
            </p:nvSpPr>
            <p:spPr bwMode="auto">
              <a:xfrm>
                <a:off x="8256588" y="2406650"/>
                <a:ext cx="265113" cy="2286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1</a:t>
                </a:r>
              </a:p>
            </p:txBody>
          </p:sp>
          <p:sp>
            <p:nvSpPr>
              <p:cNvPr id="3340" name="Text Box 226"/>
              <p:cNvSpPr txBox="1">
                <a:spLocks noChangeAspect="1" noChangeArrowheads="1"/>
              </p:cNvSpPr>
              <p:nvPr/>
            </p:nvSpPr>
            <p:spPr bwMode="auto">
              <a:xfrm>
                <a:off x="8256588" y="2736850"/>
                <a:ext cx="265113" cy="2286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1</a:t>
                </a:r>
              </a:p>
            </p:txBody>
          </p:sp>
        </p:grpSp>
        <p:sp>
          <p:nvSpPr>
            <p:cNvPr id="3086" name="Freeform 6"/>
            <p:cNvSpPr>
              <a:spLocks noChangeAspect="1"/>
            </p:cNvSpPr>
            <p:nvPr/>
          </p:nvSpPr>
          <p:spPr bwMode="auto">
            <a:xfrm rot="-5400000">
              <a:off x="7167563" y="2082800"/>
              <a:ext cx="296863" cy="449263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FFFFFF">
                <a:alpha val="39999"/>
              </a:srgbClr>
            </a:solidFill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3087" name="Group 1"/>
            <p:cNvGrpSpPr>
              <a:grpSpLocks/>
            </p:cNvGrpSpPr>
            <p:nvPr/>
          </p:nvGrpSpPr>
          <p:grpSpPr bwMode="auto">
            <a:xfrm>
              <a:off x="71438" y="1911350"/>
              <a:ext cx="8810626" cy="3921126"/>
              <a:chOff x="71438" y="1911350"/>
              <a:chExt cx="8810626" cy="3921126"/>
            </a:xfrm>
          </p:grpSpPr>
          <p:sp>
            <p:nvSpPr>
              <p:cNvPr id="3088" name="Text Box 675"/>
              <p:cNvSpPr txBox="1">
                <a:spLocks noChangeAspect="1" noChangeArrowheads="1"/>
              </p:cNvSpPr>
              <p:nvPr/>
            </p:nvSpPr>
            <p:spPr bwMode="auto">
              <a:xfrm>
                <a:off x="522288" y="3748088"/>
                <a:ext cx="312738" cy="284163"/>
              </a:xfrm>
              <a:prstGeom prst="rect">
                <a:avLst/>
              </a:prstGeom>
              <a:solidFill>
                <a:srgbClr val="CCECFF"/>
              </a:solidFill>
              <a:ln w="9525">
                <a:solidFill>
                  <a:srgbClr val="0000FF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12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A</a:t>
                </a:r>
              </a:p>
            </p:txBody>
          </p:sp>
          <p:sp>
            <p:nvSpPr>
              <p:cNvPr id="3089" name="Text Box 676"/>
              <p:cNvSpPr txBox="1">
                <a:spLocks noChangeAspect="1" noChangeArrowheads="1"/>
              </p:cNvSpPr>
              <p:nvPr/>
            </p:nvSpPr>
            <p:spPr bwMode="auto">
              <a:xfrm>
                <a:off x="863601" y="3652838"/>
                <a:ext cx="309563" cy="284163"/>
              </a:xfrm>
              <a:prstGeom prst="rect">
                <a:avLst/>
              </a:prstGeom>
              <a:solidFill>
                <a:srgbClr val="CCECFF"/>
              </a:solidFill>
              <a:ln w="9525">
                <a:solidFill>
                  <a:srgbClr val="0000FF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12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B</a:t>
                </a:r>
              </a:p>
            </p:txBody>
          </p:sp>
          <p:sp>
            <p:nvSpPr>
              <p:cNvPr id="3090" name="Text Box 677"/>
              <p:cNvSpPr txBox="1">
                <a:spLocks noChangeAspect="1" noChangeArrowheads="1"/>
              </p:cNvSpPr>
              <p:nvPr/>
            </p:nvSpPr>
            <p:spPr bwMode="auto">
              <a:xfrm>
                <a:off x="1195388" y="3803650"/>
                <a:ext cx="303213" cy="284163"/>
              </a:xfrm>
              <a:prstGeom prst="rect">
                <a:avLst/>
              </a:prstGeom>
              <a:solidFill>
                <a:srgbClr val="CCECFF"/>
              </a:solidFill>
              <a:ln w="9525">
                <a:solidFill>
                  <a:srgbClr val="0000FF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12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C</a:t>
                </a:r>
              </a:p>
            </p:txBody>
          </p:sp>
          <p:sp>
            <p:nvSpPr>
              <p:cNvPr id="3091" name="Text Box 678"/>
              <p:cNvSpPr txBox="1">
                <a:spLocks noChangeAspect="1" noChangeArrowheads="1"/>
              </p:cNvSpPr>
              <p:nvPr/>
            </p:nvSpPr>
            <p:spPr bwMode="auto">
              <a:xfrm>
                <a:off x="3552826" y="3333750"/>
                <a:ext cx="277813" cy="284163"/>
              </a:xfrm>
              <a:prstGeom prst="rect">
                <a:avLst/>
              </a:prstGeom>
              <a:solidFill>
                <a:srgbClr val="CCECFF"/>
              </a:solidFill>
              <a:ln w="9525">
                <a:solidFill>
                  <a:srgbClr val="0000FF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12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J</a:t>
                </a:r>
              </a:p>
            </p:txBody>
          </p:sp>
          <p:sp>
            <p:nvSpPr>
              <p:cNvPr id="3092" name="Text Box 679"/>
              <p:cNvSpPr txBox="1">
                <a:spLocks noChangeAspect="1" noChangeArrowheads="1"/>
              </p:cNvSpPr>
              <p:nvPr/>
            </p:nvSpPr>
            <p:spPr bwMode="auto">
              <a:xfrm>
                <a:off x="3206751" y="3498850"/>
                <a:ext cx="276225" cy="284163"/>
              </a:xfrm>
              <a:prstGeom prst="rect">
                <a:avLst/>
              </a:prstGeom>
              <a:solidFill>
                <a:srgbClr val="CCECFF"/>
              </a:solidFill>
              <a:ln w="9525">
                <a:solidFill>
                  <a:srgbClr val="0000FF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12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I</a:t>
                </a:r>
              </a:p>
            </p:txBody>
          </p:sp>
          <p:sp>
            <p:nvSpPr>
              <p:cNvPr id="3093" name="Text Box 680"/>
              <p:cNvSpPr txBox="1">
                <a:spLocks noChangeAspect="1" noChangeArrowheads="1"/>
              </p:cNvSpPr>
              <p:nvPr/>
            </p:nvSpPr>
            <p:spPr bwMode="auto">
              <a:xfrm>
                <a:off x="1876426" y="3841750"/>
                <a:ext cx="298450" cy="284163"/>
              </a:xfrm>
              <a:prstGeom prst="rect">
                <a:avLst/>
              </a:prstGeom>
              <a:solidFill>
                <a:srgbClr val="CCECFF"/>
              </a:solidFill>
              <a:ln w="9525">
                <a:solidFill>
                  <a:srgbClr val="0000FF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12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E</a:t>
                </a:r>
              </a:p>
            </p:txBody>
          </p:sp>
          <p:sp>
            <p:nvSpPr>
              <p:cNvPr id="3094" name="Text Box 681"/>
              <p:cNvSpPr txBox="1">
                <a:spLocks noChangeAspect="1" noChangeArrowheads="1"/>
              </p:cNvSpPr>
              <p:nvPr/>
            </p:nvSpPr>
            <p:spPr bwMode="auto">
              <a:xfrm>
                <a:off x="1528763" y="3929063"/>
                <a:ext cx="320675" cy="284163"/>
              </a:xfrm>
              <a:prstGeom prst="rect">
                <a:avLst/>
              </a:prstGeom>
              <a:solidFill>
                <a:srgbClr val="CCECFF"/>
              </a:solidFill>
              <a:ln w="9525">
                <a:solidFill>
                  <a:srgbClr val="0000FF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12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D</a:t>
                </a:r>
              </a:p>
            </p:txBody>
          </p:sp>
          <p:sp>
            <p:nvSpPr>
              <p:cNvPr id="3095" name="Text Box 682"/>
              <p:cNvSpPr txBox="1">
                <a:spLocks noChangeAspect="1" noChangeArrowheads="1"/>
              </p:cNvSpPr>
              <p:nvPr/>
            </p:nvSpPr>
            <p:spPr bwMode="auto">
              <a:xfrm>
                <a:off x="2862263" y="3665538"/>
                <a:ext cx="320675" cy="284163"/>
              </a:xfrm>
              <a:prstGeom prst="rect">
                <a:avLst/>
              </a:prstGeom>
              <a:solidFill>
                <a:srgbClr val="CCECFF"/>
              </a:solidFill>
              <a:ln w="9525">
                <a:solidFill>
                  <a:srgbClr val="0000FF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12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H</a:t>
                </a:r>
              </a:p>
            </p:txBody>
          </p:sp>
          <p:sp>
            <p:nvSpPr>
              <p:cNvPr id="3096" name="Text Box 683"/>
              <p:cNvSpPr txBox="1">
                <a:spLocks noChangeAspect="1" noChangeArrowheads="1"/>
              </p:cNvSpPr>
              <p:nvPr/>
            </p:nvSpPr>
            <p:spPr bwMode="auto">
              <a:xfrm>
                <a:off x="2530476" y="3714750"/>
                <a:ext cx="317500" cy="284163"/>
              </a:xfrm>
              <a:prstGeom prst="rect">
                <a:avLst/>
              </a:prstGeom>
              <a:solidFill>
                <a:srgbClr val="CCECFF"/>
              </a:solidFill>
              <a:ln w="9525">
                <a:solidFill>
                  <a:srgbClr val="0000FF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12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G</a:t>
                </a:r>
              </a:p>
            </p:txBody>
          </p:sp>
          <p:sp>
            <p:nvSpPr>
              <p:cNvPr id="3097" name="Text Box 684"/>
              <p:cNvSpPr txBox="1">
                <a:spLocks noChangeAspect="1" noChangeArrowheads="1"/>
              </p:cNvSpPr>
              <p:nvPr/>
            </p:nvSpPr>
            <p:spPr bwMode="auto">
              <a:xfrm>
                <a:off x="2205038" y="3683000"/>
                <a:ext cx="292100" cy="284163"/>
              </a:xfrm>
              <a:prstGeom prst="rect">
                <a:avLst/>
              </a:prstGeom>
              <a:solidFill>
                <a:srgbClr val="CCECFF"/>
              </a:solidFill>
              <a:ln w="9525">
                <a:solidFill>
                  <a:srgbClr val="0000FF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12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F</a:t>
                </a:r>
              </a:p>
            </p:txBody>
          </p:sp>
          <p:sp>
            <p:nvSpPr>
              <p:cNvPr id="3098" name="Text Box 685"/>
              <p:cNvSpPr txBox="1">
                <a:spLocks noChangeAspect="1" noChangeArrowheads="1"/>
              </p:cNvSpPr>
              <p:nvPr/>
            </p:nvSpPr>
            <p:spPr bwMode="auto">
              <a:xfrm>
                <a:off x="3871913" y="3222625"/>
                <a:ext cx="311150" cy="284163"/>
              </a:xfrm>
              <a:prstGeom prst="rect">
                <a:avLst/>
              </a:prstGeom>
              <a:solidFill>
                <a:srgbClr val="CCECFF"/>
              </a:solidFill>
              <a:ln w="9525">
                <a:solidFill>
                  <a:srgbClr val="0000FF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12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K</a:t>
                </a:r>
              </a:p>
            </p:txBody>
          </p:sp>
          <p:sp>
            <p:nvSpPr>
              <p:cNvPr id="3099" name="Text Box 686"/>
              <p:cNvSpPr txBox="1">
                <a:spLocks noChangeAspect="1" noChangeArrowheads="1"/>
              </p:cNvSpPr>
              <p:nvPr/>
            </p:nvSpPr>
            <p:spPr bwMode="auto">
              <a:xfrm>
                <a:off x="4527551" y="2844800"/>
                <a:ext cx="338138" cy="284163"/>
              </a:xfrm>
              <a:prstGeom prst="rect">
                <a:avLst/>
              </a:prstGeom>
              <a:solidFill>
                <a:srgbClr val="CCECFF"/>
              </a:solidFill>
              <a:ln w="9525">
                <a:solidFill>
                  <a:srgbClr val="0000FF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12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M</a:t>
                </a:r>
              </a:p>
            </p:txBody>
          </p:sp>
          <p:sp>
            <p:nvSpPr>
              <p:cNvPr id="3100" name="Text Box 687"/>
              <p:cNvSpPr txBox="1">
                <a:spLocks noChangeAspect="1" noChangeArrowheads="1"/>
              </p:cNvSpPr>
              <p:nvPr/>
            </p:nvSpPr>
            <p:spPr bwMode="auto">
              <a:xfrm>
                <a:off x="4213226" y="3021013"/>
                <a:ext cx="290513" cy="284163"/>
              </a:xfrm>
              <a:prstGeom prst="rect">
                <a:avLst/>
              </a:prstGeom>
              <a:solidFill>
                <a:srgbClr val="CCECFF"/>
              </a:solidFill>
              <a:ln w="9525">
                <a:solidFill>
                  <a:srgbClr val="0000FF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12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L</a:t>
                </a:r>
              </a:p>
            </p:txBody>
          </p:sp>
          <p:sp>
            <p:nvSpPr>
              <p:cNvPr id="3101" name="Text Box 688"/>
              <p:cNvSpPr txBox="1">
                <a:spLocks noChangeAspect="1" noChangeArrowheads="1"/>
              </p:cNvSpPr>
              <p:nvPr/>
            </p:nvSpPr>
            <p:spPr bwMode="auto">
              <a:xfrm>
                <a:off x="6196013" y="2343150"/>
                <a:ext cx="312738" cy="284163"/>
              </a:xfrm>
              <a:prstGeom prst="rect">
                <a:avLst/>
              </a:prstGeom>
              <a:solidFill>
                <a:srgbClr val="CCECFF"/>
              </a:solidFill>
              <a:ln w="9525">
                <a:solidFill>
                  <a:srgbClr val="0000FF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12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R</a:t>
                </a:r>
              </a:p>
            </p:txBody>
          </p:sp>
          <p:sp>
            <p:nvSpPr>
              <p:cNvPr id="3102" name="Text Box 689"/>
              <p:cNvSpPr txBox="1">
                <a:spLocks noChangeAspect="1" noChangeArrowheads="1"/>
              </p:cNvSpPr>
              <p:nvPr/>
            </p:nvSpPr>
            <p:spPr bwMode="auto">
              <a:xfrm>
                <a:off x="5872163" y="2262188"/>
                <a:ext cx="323850" cy="284163"/>
              </a:xfrm>
              <a:prstGeom prst="rect">
                <a:avLst/>
              </a:prstGeom>
              <a:solidFill>
                <a:srgbClr val="CCECFF"/>
              </a:solidFill>
              <a:ln w="9525">
                <a:solidFill>
                  <a:srgbClr val="0000FF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12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Q</a:t>
                </a:r>
              </a:p>
            </p:txBody>
          </p:sp>
          <p:sp>
            <p:nvSpPr>
              <p:cNvPr id="3103" name="Text Box 690"/>
              <p:cNvSpPr txBox="1">
                <a:spLocks noChangeAspect="1" noChangeArrowheads="1"/>
              </p:cNvSpPr>
              <p:nvPr/>
            </p:nvSpPr>
            <p:spPr bwMode="auto">
              <a:xfrm>
                <a:off x="5527676" y="2386013"/>
                <a:ext cx="304800" cy="284163"/>
              </a:xfrm>
              <a:prstGeom prst="rect">
                <a:avLst/>
              </a:prstGeom>
              <a:solidFill>
                <a:srgbClr val="CCECFF"/>
              </a:solidFill>
              <a:ln w="9525">
                <a:solidFill>
                  <a:srgbClr val="0000FF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12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P</a:t>
                </a:r>
              </a:p>
            </p:txBody>
          </p:sp>
          <p:sp>
            <p:nvSpPr>
              <p:cNvPr id="3104" name="Text Box 691"/>
              <p:cNvSpPr txBox="1">
                <a:spLocks noChangeAspect="1" noChangeArrowheads="1"/>
              </p:cNvSpPr>
              <p:nvPr/>
            </p:nvSpPr>
            <p:spPr bwMode="auto">
              <a:xfrm>
                <a:off x="5199063" y="2536825"/>
                <a:ext cx="323850" cy="284163"/>
              </a:xfrm>
              <a:prstGeom prst="rect">
                <a:avLst/>
              </a:prstGeom>
              <a:solidFill>
                <a:srgbClr val="CCECFF"/>
              </a:solidFill>
              <a:ln w="9525">
                <a:solidFill>
                  <a:srgbClr val="0000FF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12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O</a:t>
                </a:r>
              </a:p>
            </p:txBody>
          </p:sp>
          <p:sp>
            <p:nvSpPr>
              <p:cNvPr id="3105" name="Text Box 692"/>
              <p:cNvSpPr txBox="1">
                <a:spLocks noChangeAspect="1" noChangeArrowheads="1"/>
              </p:cNvSpPr>
              <p:nvPr/>
            </p:nvSpPr>
            <p:spPr bwMode="auto">
              <a:xfrm>
                <a:off x="4865688" y="2649538"/>
                <a:ext cx="322263" cy="284163"/>
              </a:xfrm>
              <a:prstGeom prst="rect">
                <a:avLst/>
              </a:prstGeom>
              <a:solidFill>
                <a:srgbClr val="CCECFF"/>
              </a:solidFill>
              <a:ln w="9525">
                <a:solidFill>
                  <a:srgbClr val="0000FF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12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N</a:t>
                </a:r>
              </a:p>
            </p:txBody>
          </p:sp>
          <p:sp>
            <p:nvSpPr>
              <p:cNvPr id="3106" name="Text Box 693"/>
              <p:cNvSpPr txBox="1">
                <a:spLocks noChangeAspect="1" noChangeArrowheads="1"/>
              </p:cNvSpPr>
              <p:nvPr/>
            </p:nvSpPr>
            <p:spPr bwMode="auto">
              <a:xfrm>
                <a:off x="8208963" y="2046288"/>
                <a:ext cx="307975" cy="284163"/>
              </a:xfrm>
              <a:prstGeom prst="rect">
                <a:avLst/>
              </a:prstGeom>
              <a:solidFill>
                <a:srgbClr val="CCECFF"/>
              </a:solidFill>
              <a:ln w="9525">
                <a:solidFill>
                  <a:srgbClr val="0000FF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12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X</a:t>
                </a:r>
              </a:p>
            </p:txBody>
          </p:sp>
          <p:sp>
            <p:nvSpPr>
              <p:cNvPr id="3107" name="Text Box 694"/>
              <p:cNvSpPr txBox="1">
                <a:spLocks noChangeAspect="1" noChangeArrowheads="1"/>
              </p:cNvSpPr>
              <p:nvPr/>
            </p:nvSpPr>
            <p:spPr bwMode="auto">
              <a:xfrm>
                <a:off x="7839076" y="1911350"/>
                <a:ext cx="365125" cy="284163"/>
              </a:xfrm>
              <a:prstGeom prst="rect">
                <a:avLst/>
              </a:prstGeom>
              <a:solidFill>
                <a:srgbClr val="CCECFF"/>
              </a:solidFill>
              <a:ln w="9525">
                <a:solidFill>
                  <a:srgbClr val="0000FF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12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W</a:t>
                </a:r>
              </a:p>
            </p:txBody>
          </p:sp>
          <p:sp>
            <p:nvSpPr>
              <p:cNvPr id="3108" name="Text Box 695"/>
              <p:cNvSpPr txBox="1">
                <a:spLocks noChangeAspect="1" noChangeArrowheads="1"/>
              </p:cNvSpPr>
              <p:nvPr/>
            </p:nvSpPr>
            <p:spPr bwMode="auto">
              <a:xfrm>
                <a:off x="7529513" y="2024063"/>
                <a:ext cx="309563" cy="284163"/>
              </a:xfrm>
              <a:prstGeom prst="rect">
                <a:avLst/>
              </a:prstGeom>
              <a:solidFill>
                <a:srgbClr val="CCECFF"/>
              </a:solidFill>
              <a:ln w="9525">
                <a:solidFill>
                  <a:srgbClr val="0000FF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12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V</a:t>
                </a:r>
              </a:p>
            </p:txBody>
          </p:sp>
          <p:sp>
            <p:nvSpPr>
              <p:cNvPr id="3109" name="Text Box 696"/>
              <p:cNvSpPr txBox="1">
                <a:spLocks noChangeAspect="1" noChangeArrowheads="1"/>
              </p:cNvSpPr>
              <p:nvPr/>
            </p:nvSpPr>
            <p:spPr bwMode="auto">
              <a:xfrm>
                <a:off x="7199313" y="1955800"/>
                <a:ext cx="317500" cy="284163"/>
              </a:xfrm>
              <a:prstGeom prst="rect">
                <a:avLst/>
              </a:prstGeom>
              <a:solidFill>
                <a:srgbClr val="CCECFF"/>
              </a:solidFill>
              <a:ln w="9525">
                <a:solidFill>
                  <a:srgbClr val="0000FF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12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U</a:t>
                </a:r>
              </a:p>
            </p:txBody>
          </p:sp>
          <p:sp>
            <p:nvSpPr>
              <p:cNvPr id="3110" name="Text Box 697"/>
              <p:cNvSpPr txBox="1">
                <a:spLocks noChangeAspect="1" noChangeArrowheads="1"/>
              </p:cNvSpPr>
              <p:nvPr/>
            </p:nvSpPr>
            <p:spPr bwMode="auto">
              <a:xfrm>
                <a:off x="6870701" y="2093913"/>
                <a:ext cx="296863" cy="284163"/>
              </a:xfrm>
              <a:prstGeom prst="rect">
                <a:avLst/>
              </a:prstGeom>
              <a:solidFill>
                <a:srgbClr val="CCECFF"/>
              </a:solidFill>
              <a:ln w="9525">
                <a:solidFill>
                  <a:srgbClr val="0000FF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12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T</a:t>
                </a:r>
              </a:p>
            </p:txBody>
          </p:sp>
          <p:sp>
            <p:nvSpPr>
              <p:cNvPr id="3111" name="Text Box 698"/>
              <p:cNvSpPr txBox="1">
                <a:spLocks noChangeAspect="1" noChangeArrowheads="1"/>
              </p:cNvSpPr>
              <p:nvPr/>
            </p:nvSpPr>
            <p:spPr bwMode="auto">
              <a:xfrm>
                <a:off x="6537326" y="2257425"/>
                <a:ext cx="300038" cy="284163"/>
              </a:xfrm>
              <a:prstGeom prst="rect">
                <a:avLst/>
              </a:prstGeom>
              <a:solidFill>
                <a:srgbClr val="CCECFF"/>
              </a:solidFill>
              <a:ln w="9525">
                <a:solidFill>
                  <a:srgbClr val="0000FF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12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S</a:t>
                </a:r>
              </a:p>
            </p:txBody>
          </p:sp>
          <p:sp>
            <p:nvSpPr>
              <p:cNvPr id="3112" name="Text Box 699"/>
              <p:cNvSpPr txBox="1">
                <a:spLocks noChangeAspect="1" noChangeArrowheads="1"/>
              </p:cNvSpPr>
              <p:nvPr/>
            </p:nvSpPr>
            <p:spPr bwMode="auto">
              <a:xfrm>
                <a:off x="522288" y="5113338"/>
                <a:ext cx="312738" cy="284163"/>
              </a:xfrm>
              <a:prstGeom prst="rect">
                <a:avLst/>
              </a:prstGeom>
              <a:solidFill>
                <a:srgbClr val="CCECFF"/>
              </a:solidFill>
              <a:ln w="9525">
                <a:solidFill>
                  <a:srgbClr val="0000FF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12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A</a:t>
                </a:r>
              </a:p>
            </p:txBody>
          </p:sp>
          <p:sp>
            <p:nvSpPr>
              <p:cNvPr id="3113" name="Text Box 700"/>
              <p:cNvSpPr txBox="1">
                <a:spLocks noChangeAspect="1" noChangeArrowheads="1"/>
              </p:cNvSpPr>
              <p:nvPr/>
            </p:nvSpPr>
            <p:spPr bwMode="auto">
              <a:xfrm>
                <a:off x="863601" y="5267325"/>
                <a:ext cx="309563" cy="284163"/>
              </a:xfrm>
              <a:prstGeom prst="rect">
                <a:avLst/>
              </a:prstGeom>
              <a:solidFill>
                <a:srgbClr val="CCECFF"/>
              </a:solidFill>
              <a:ln w="9525">
                <a:solidFill>
                  <a:srgbClr val="0000FF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12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B</a:t>
                </a:r>
              </a:p>
            </p:txBody>
          </p:sp>
          <p:sp>
            <p:nvSpPr>
              <p:cNvPr id="3114" name="Text Box 701"/>
              <p:cNvSpPr txBox="1">
                <a:spLocks noChangeAspect="1" noChangeArrowheads="1"/>
              </p:cNvSpPr>
              <p:nvPr/>
            </p:nvSpPr>
            <p:spPr bwMode="auto">
              <a:xfrm>
                <a:off x="1195388" y="5418138"/>
                <a:ext cx="303213" cy="284163"/>
              </a:xfrm>
              <a:prstGeom prst="rect">
                <a:avLst/>
              </a:prstGeom>
              <a:solidFill>
                <a:srgbClr val="CCECFF"/>
              </a:solidFill>
              <a:ln w="9525">
                <a:solidFill>
                  <a:srgbClr val="0000FF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12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C</a:t>
                </a:r>
              </a:p>
            </p:txBody>
          </p:sp>
          <p:sp>
            <p:nvSpPr>
              <p:cNvPr id="3115" name="Text Box 702"/>
              <p:cNvSpPr txBox="1">
                <a:spLocks noChangeAspect="1" noChangeArrowheads="1"/>
              </p:cNvSpPr>
              <p:nvPr/>
            </p:nvSpPr>
            <p:spPr bwMode="auto">
              <a:xfrm>
                <a:off x="3552826" y="5219700"/>
                <a:ext cx="277813" cy="284163"/>
              </a:xfrm>
              <a:prstGeom prst="rect">
                <a:avLst/>
              </a:prstGeom>
              <a:solidFill>
                <a:srgbClr val="CCECFF"/>
              </a:solidFill>
              <a:ln w="9525">
                <a:solidFill>
                  <a:srgbClr val="0000FF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12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J</a:t>
                </a:r>
              </a:p>
            </p:txBody>
          </p:sp>
          <p:sp>
            <p:nvSpPr>
              <p:cNvPr id="3116" name="Text Box 703"/>
              <p:cNvSpPr txBox="1">
                <a:spLocks noChangeAspect="1" noChangeArrowheads="1"/>
              </p:cNvSpPr>
              <p:nvPr/>
            </p:nvSpPr>
            <p:spPr bwMode="auto">
              <a:xfrm>
                <a:off x="3206751" y="5353050"/>
                <a:ext cx="276225" cy="284163"/>
              </a:xfrm>
              <a:prstGeom prst="rect">
                <a:avLst/>
              </a:prstGeom>
              <a:solidFill>
                <a:srgbClr val="CCECFF"/>
              </a:solidFill>
              <a:ln w="9525">
                <a:solidFill>
                  <a:srgbClr val="0000FF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12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I</a:t>
                </a:r>
              </a:p>
            </p:txBody>
          </p:sp>
          <p:sp>
            <p:nvSpPr>
              <p:cNvPr id="3117" name="Text Box 704"/>
              <p:cNvSpPr txBox="1">
                <a:spLocks noChangeAspect="1" noChangeArrowheads="1"/>
              </p:cNvSpPr>
              <p:nvPr/>
            </p:nvSpPr>
            <p:spPr bwMode="auto">
              <a:xfrm>
                <a:off x="1876426" y="5405438"/>
                <a:ext cx="298450" cy="284163"/>
              </a:xfrm>
              <a:prstGeom prst="rect">
                <a:avLst/>
              </a:prstGeom>
              <a:solidFill>
                <a:srgbClr val="CCECFF"/>
              </a:solidFill>
              <a:ln w="9525">
                <a:solidFill>
                  <a:srgbClr val="0000FF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12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E</a:t>
                </a:r>
              </a:p>
            </p:txBody>
          </p:sp>
          <p:sp>
            <p:nvSpPr>
              <p:cNvPr id="3118" name="Text Box 705"/>
              <p:cNvSpPr txBox="1">
                <a:spLocks noChangeAspect="1" noChangeArrowheads="1"/>
              </p:cNvSpPr>
              <p:nvPr/>
            </p:nvSpPr>
            <p:spPr bwMode="auto">
              <a:xfrm>
                <a:off x="1528763" y="5548313"/>
                <a:ext cx="320675" cy="284163"/>
              </a:xfrm>
              <a:prstGeom prst="rect">
                <a:avLst/>
              </a:prstGeom>
              <a:solidFill>
                <a:srgbClr val="CCECFF"/>
              </a:solidFill>
              <a:ln w="9525">
                <a:solidFill>
                  <a:srgbClr val="0000FF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12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D</a:t>
                </a:r>
              </a:p>
            </p:txBody>
          </p:sp>
          <p:sp>
            <p:nvSpPr>
              <p:cNvPr id="3119" name="Text Box 706"/>
              <p:cNvSpPr txBox="1">
                <a:spLocks noChangeAspect="1" noChangeArrowheads="1"/>
              </p:cNvSpPr>
              <p:nvPr/>
            </p:nvSpPr>
            <p:spPr bwMode="auto">
              <a:xfrm>
                <a:off x="2862263" y="5284788"/>
                <a:ext cx="320675" cy="284163"/>
              </a:xfrm>
              <a:prstGeom prst="rect">
                <a:avLst/>
              </a:prstGeom>
              <a:solidFill>
                <a:srgbClr val="CCECFF"/>
              </a:solidFill>
              <a:ln w="9525">
                <a:solidFill>
                  <a:srgbClr val="0000FF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12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H</a:t>
                </a:r>
              </a:p>
            </p:txBody>
          </p:sp>
          <p:sp>
            <p:nvSpPr>
              <p:cNvPr id="3120" name="Text Box 707"/>
              <p:cNvSpPr txBox="1">
                <a:spLocks noChangeAspect="1" noChangeArrowheads="1"/>
              </p:cNvSpPr>
              <p:nvPr/>
            </p:nvSpPr>
            <p:spPr bwMode="auto">
              <a:xfrm>
                <a:off x="2530476" y="5364163"/>
                <a:ext cx="317500" cy="284163"/>
              </a:xfrm>
              <a:prstGeom prst="rect">
                <a:avLst/>
              </a:prstGeom>
              <a:solidFill>
                <a:srgbClr val="CCECFF"/>
              </a:solidFill>
              <a:ln w="9525">
                <a:solidFill>
                  <a:srgbClr val="0000FF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12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G</a:t>
                </a:r>
              </a:p>
            </p:txBody>
          </p:sp>
          <p:sp>
            <p:nvSpPr>
              <p:cNvPr id="3121" name="Text Box 708"/>
              <p:cNvSpPr txBox="1">
                <a:spLocks noChangeAspect="1" noChangeArrowheads="1"/>
              </p:cNvSpPr>
              <p:nvPr/>
            </p:nvSpPr>
            <p:spPr bwMode="auto">
              <a:xfrm>
                <a:off x="2205038" y="5253038"/>
                <a:ext cx="292100" cy="284163"/>
              </a:xfrm>
              <a:prstGeom prst="rect">
                <a:avLst/>
              </a:prstGeom>
              <a:solidFill>
                <a:srgbClr val="CCECFF"/>
              </a:solidFill>
              <a:ln w="9525">
                <a:solidFill>
                  <a:srgbClr val="0000FF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12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F</a:t>
                </a:r>
              </a:p>
            </p:txBody>
          </p:sp>
          <p:sp>
            <p:nvSpPr>
              <p:cNvPr id="3122" name="Text Box 709"/>
              <p:cNvSpPr txBox="1">
                <a:spLocks noChangeAspect="1" noChangeArrowheads="1"/>
              </p:cNvSpPr>
              <p:nvPr/>
            </p:nvSpPr>
            <p:spPr bwMode="auto">
              <a:xfrm>
                <a:off x="3873501" y="5053013"/>
                <a:ext cx="311150" cy="284163"/>
              </a:xfrm>
              <a:prstGeom prst="rect">
                <a:avLst/>
              </a:prstGeom>
              <a:solidFill>
                <a:srgbClr val="CCECFF"/>
              </a:solidFill>
              <a:ln w="9525">
                <a:solidFill>
                  <a:srgbClr val="0000FF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12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K</a:t>
                </a:r>
              </a:p>
            </p:txBody>
          </p:sp>
          <p:sp>
            <p:nvSpPr>
              <p:cNvPr id="3123" name="Text Box 710"/>
              <p:cNvSpPr txBox="1">
                <a:spLocks noChangeAspect="1" noChangeArrowheads="1"/>
              </p:cNvSpPr>
              <p:nvPr/>
            </p:nvSpPr>
            <p:spPr bwMode="auto">
              <a:xfrm>
                <a:off x="4527551" y="4735513"/>
                <a:ext cx="338138" cy="284163"/>
              </a:xfrm>
              <a:prstGeom prst="rect">
                <a:avLst/>
              </a:prstGeom>
              <a:solidFill>
                <a:srgbClr val="CCECFF"/>
              </a:solidFill>
              <a:ln w="9525">
                <a:solidFill>
                  <a:srgbClr val="0000FF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12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M</a:t>
                </a:r>
              </a:p>
            </p:txBody>
          </p:sp>
          <p:sp>
            <p:nvSpPr>
              <p:cNvPr id="3124" name="Text Box 711"/>
              <p:cNvSpPr txBox="1">
                <a:spLocks noChangeAspect="1" noChangeArrowheads="1"/>
              </p:cNvSpPr>
              <p:nvPr/>
            </p:nvSpPr>
            <p:spPr bwMode="auto">
              <a:xfrm>
                <a:off x="4213226" y="4906963"/>
                <a:ext cx="290513" cy="284163"/>
              </a:xfrm>
              <a:prstGeom prst="rect">
                <a:avLst/>
              </a:prstGeom>
              <a:solidFill>
                <a:srgbClr val="CCECFF"/>
              </a:solidFill>
              <a:ln w="9525">
                <a:solidFill>
                  <a:srgbClr val="0000FF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12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L</a:t>
                </a:r>
              </a:p>
            </p:txBody>
          </p:sp>
          <p:sp>
            <p:nvSpPr>
              <p:cNvPr id="3125" name="Text Box 712"/>
              <p:cNvSpPr txBox="1">
                <a:spLocks noChangeAspect="1" noChangeArrowheads="1"/>
              </p:cNvSpPr>
              <p:nvPr/>
            </p:nvSpPr>
            <p:spPr bwMode="auto">
              <a:xfrm>
                <a:off x="6196013" y="3962400"/>
                <a:ext cx="312738" cy="284163"/>
              </a:xfrm>
              <a:prstGeom prst="rect">
                <a:avLst/>
              </a:prstGeom>
              <a:solidFill>
                <a:srgbClr val="CCECFF"/>
              </a:solidFill>
              <a:ln w="9525">
                <a:solidFill>
                  <a:srgbClr val="0000FF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12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R</a:t>
                </a:r>
              </a:p>
            </p:txBody>
          </p:sp>
          <p:sp>
            <p:nvSpPr>
              <p:cNvPr id="3126" name="Text Box 713"/>
              <p:cNvSpPr txBox="1">
                <a:spLocks noChangeAspect="1" noChangeArrowheads="1"/>
              </p:cNvSpPr>
              <p:nvPr/>
            </p:nvSpPr>
            <p:spPr bwMode="auto">
              <a:xfrm>
                <a:off x="5872163" y="4129088"/>
                <a:ext cx="323850" cy="284163"/>
              </a:xfrm>
              <a:prstGeom prst="rect">
                <a:avLst/>
              </a:prstGeom>
              <a:solidFill>
                <a:srgbClr val="CCECFF"/>
              </a:solidFill>
              <a:ln w="9525">
                <a:solidFill>
                  <a:srgbClr val="0000FF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12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Q</a:t>
                </a:r>
              </a:p>
            </p:txBody>
          </p:sp>
          <p:sp>
            <p:nvSpPr>
              <p:cNvPr id="3127" name="Text Box 714"/>
              <p:cNvSpPr txBox="1">
                <a:spLocks noChangeAspect="1" noChangeArrowheads="1"/>
              </p:cNvSpPr>
              <p:nvPr/>
            </p:nvSpPr>
            <p:spPr bwMode="auto">
              <a:xfrm>
                <a:off x="5529263" y="4278313"/>
                <a:ext cx="304800" cy="284163"/>
              </a:xfrm>
              <a:prstGeom prst="rect">
                <a:avLst/>
              </a:prstGeom>
              <a:solidFill>
                <a:srgbClr val="CCECFF"/>
              </a:solidFill>
              <a:ln w="9525">
                <a:solidFill>
                  <a:srgbClr val="0000FF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12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P</a:t>
                </a:r>
              </a:p>
            </p:txBody>
          </p:sp>
          <p:sp>
            <p:nvSpPr>
              <p:cNvPr id="3128" name="Text Box 715"/>
              <p:cNvSpPr txBox="1">
                <a:spLocks noChangeAspect="1" noChangeArrowheads="1"/>
              </p:cNvSpPr>
              <p:nvPr/>
            </p:nvSpPr>
            <p:spPr bwMode="auto">
              <a:xfrm>
                <a:off x="5199063" y="4441825"/>
                <a:ext cx="323850" cy="284163"/>
              </a:xfrm>
              <a:prstGeom prst="rect">
                <a:avLst/>
              </a:prstGeom>
              <a:solidFill>
                <a:srgbClr val="CCECFF"/>
              </a:solidFill>
              <a:ln w="9525">
                <a:solidFill>
                  <a:srgbClr val="0000FF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12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O</a:t>
                </a:r>
              </a:p>
            </p:txBody>
          </p:sp>
          <p:sp>
            <p:nvSpPr>
              <p:cNvPr id="3129" name="Text Box 716"/>
              <p:cNvSpPr txBox="1">
                <a:spLocks noChangeAspect="1" noChangeArrowheads="1"/>
              </p:cNvSpPr>
              <p:nvPr/>
            </p:nvSpPr>
            <p:spPr bwMode="auto">
              <a:xfrm>
                <a:off x="4865688" y="4597400"/>
                <a:ext cx="322263" cy="284163"/>
              </a:xfrm>
              <a:prstGeom prst="rect">
                <a:avLst/>
              </a:prstGeom>
              <a:solidFill>
                <a:srgbClr val="CCECFF"/>
              </a:solidFill>
              <a:ln w="9525">
                <a:solidFill>
                  <a:srgbClr val="0000FF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12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N</a:t>
                </a:r>
              </a:p>
            </p:txBody>
          </p:sp>
          <p:sp>
            <p:nvSpPr>
              <p:cNvPr id="3130" name="Text Box 717"/>
              <p:cNvSpPr txBox="1">
                <a:spLocks noChangeAspect="1" noChangeArrowheads="1"/>
              </p:cNvSpPr>
              <p:nvPr/>
            </p:nvSpPr>
            <p:spPr bwMode="auto">
              <a:xfrm>
                <a:off x="8208963" y="3027363"/>
                <a:ext cx="307975" cy="284163"/>
              </a:xfrm>
              <a:prstGeom prst="rect">
                <a:avLst/>
              </a:prstGeom>
              <a:solidFill>
                <a:srgbClr val="CCECFF"/>
              </a:solidFill>
              <a:ln w="9525">
                <a:solidFill>
                  <a:srgbClr val="0000FF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12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X</a:t>
                </a:r>
              </a:p>
            </p:txBody>
          </p:sp>
          <p:sp>
            <p:nvSpPr>
              <p:cNvPr id="3131" name="Text Box 718"/>
              <p:cNvSpPr txBox="1">
                <a:spLocks noChangeAspect="1" noChangeArrowheads="1"/>
              </p:cNvSpPr>
              <p:nvPr/>
            </p:nvSpPr>
            <p:spPr bwMode="auto">
              <a:xfrm>
                <a:off x="7839076" y="3171825"/>
                <a:ext cx="365125" cy="284163"/>
              </a:xfrm>
              <a:prstGeom prst="rect">
                <a:avLst/>
              </a:prstGeom>
              <a:solidFill>
                <a:srgbClr val="CCECFF"/>
              </a:solidFill>
              <a:ln w="9525">
                <a:solidFill>
                  <a:srgbClr val="0000FF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12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W</a:t>
                </a:r>
              </a:p>
            </p:txBody>
          </p:sp>
          <p:sp>
            <p:nvSpPr>
              <p:cNvPr id="3132" name="Text Box 719"/>
              <p:cNvSpPr txBox="1">
                <a:spLocks noChangeAspect="1" noChangeArrowheads="1"/>
              </p:cNvSpPr>
              <p:nvPr/>
            </p:nvSpPr>
            <p:spPr bwMode="auto">
              <a:xfrm>
                <a:off x="7529513" y="3316288"/>
                <a:ext cx="309563" cy="284163"/>
              </a:xfrm>
              <a:prstGeom prst="rect">
                <a:avLst/>
              </a:prstGeom>
              <a:solidFill>
                <a:srgbClr val="CCECFF"/>
              </a:solidFill>
              <a:ln w="9525">
                <a:solidFill>
                  <a:srgbClr val="0000FF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12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V</a:t>
                </a:r>
              </a:p>
            </p:txBody>
          </p:sp>
          <p:sp>
            <p:nvSpPr>
              <p:cNvPr id="3133" name="Text Box 720"/>
              <p:cNvSpPr txBox="1">
                <a:spLocks noChangeAspect="1" noChangeArrowheads="1"/>
              </p:cNvSpPr>
              <p:nvPr/>
            </p:nvSpPr>
            <p:spPr bwMode="auto">
              <a:xfrm>
                <a:off x="7199313" y="3513138"/>
                <a:ext cx="317500" cy="284163"/>
              </a:xfrm>
              <a:prstGeom prst="rect">
                <a:avLst/>
              </a:prstGeom>
              <a:solidFill>
                <a:srgbClr val="CCECFF"/>
              </a:solidFill>
              <a:ln w="9525">
                <a:solidFill>
                  <a:srgbClr val="0000FF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12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U</a:t>
                </a:r>
              </a:p>
            </p:txBody>
          </p:sp>
          <p:sp>
            <p:nvSpPr>
              <p:cNvPr id="3134" name="Text Box 721"/>
              <p:cNvSpPr txBox="1">
                <a:spLocks noChangeAspect="1" noChangeArrowheads="1"/>
              </p:cNvSpPr>
              <p:nvPr/>
            </p:nvSpPr>
            <p:spPr bwMode="auto">
              <a:xfrm>
                <a:off x="6870701" y="3638550"/>
                <a:ext cx="296863" cy="284163"/>
              </a:xfrm>
              <a:prstGeom prst="rect">
                <a:avLst/>
              </a:prstGeom>
              <a:solidFill>
                <a:srgbClr val="CCECFF"/>
              </a:solidFill>
              <a:ln w="9525">
                <a:solidFill>
                  <a:srgbClr val="0000FF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12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T</a:t>
                </a:r>
              </a:p>
            </p:txBody>
          </p:sp>
          <p:sp>
            <p:nvSpPr>
              <p:cNvPr id="3135" name="Text Box 722"/>
              <p:cNvSpPr txBox="1">
                <a:spLocks noChangeAspect="1" noChangeArrowheads="1"/>
              </p:cNvSpPr>
              <p:nvPr/>
            </p:nvSpPr>
            <p:spPr bwMode="auto">
              <a:xfrm>
                <a:off x="6537326" y="3857625"/>
                <a:ext cx="300038" cy="284163"/>
              </a:xfrm>
              <a:prstGeom prst="rect">
                <a:avLst/>
              </a:prstGeom>
              <a:solidFill>
                <a:srgbClr val="CCECFF"/>
              </a:solidFill>
              <a:ln w="9525">
                <a:solidFill>
                  <a:srgbClr val="0000FF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12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S</a:t>
                </a:r>
              </a:p>
            </p:txBody>
          </p:sp>
          <p:sp>
            <p:nvSpPr>
              <p:cNvPr id="3136" name="Text Box 728"/>
              <p:cNvSpPr txBox="1">
                <a:spLocks noChangeAspect="1" noChangeArrowheads="1"/>
              </p:cNvSpPr>
              <p:nvPr/>
            </p:nvSpPr>
            <p:spPr bwMode="auto">
              <a:xfrm>
                <a:off x="71438" y="4151313"/>
                <a:ext cx="301625" cy="284163"/>
              </a:xfrm>
              <a:prstGeom prst="rect">
                <a:avLst/>
              </a:prstGeom>
              <a:solidFill>
                <a:srgbClr val="CCFF99"/>
              </a:solidFill>
              <a:ln w="9525">
                <a:solidFill>
                  <a:srgbClr val="006600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12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1</a:t>
                </a:r>
              </a:p>
            </p:txBody>
          </p:sp>
          <p:sp>
            <p:nvSpPr>
              <p:cNvPr id="3137" name="Text Box 729"/>
              <p:cNvSpPr txBox="1">
                <a:spLocks noChangeAspect="1" noChangeArrowheads="1"/>
              </p:cNvSpPr>
              <p:nvPr/>
            </p:nvSpPr>
            <p:spPr bwMode="auto">
              <a:xfrm>
                <a:off x="71438" y="4473575"/>
                <a:ext cx="301625" cy="284163"/>
              </a:xfrm>
              <a:prstGeom prst="rect">
                <a:avLst/>
              </a:prstGeom>
              <a:solidFill>
                <a:srgbClr val="CCFF99"/>
              </a:solidFill>
              <a:ln w="9525">
                <a:solidFill>
                  <a:srgbClr val="006600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12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2</a:t>
                </a:r>
              </a:p>
            </p:txBody>
          </p:sp>
          <p:sp>
            <p:nvSpPr>
              <p:cNvPr id="3138" name="Text Box 730"/>
              <p:cNvSpPr txBox="1">
                <a:spLocks noChangeAspect="1" noChangeArrowheads="1"/>
              </p:cNvSpPr>
              <p:nvPr/>
            </p:nvSpPr>
            <p:spPr bwMode="auto">
              <a:xfrm>
                <a:off x="8578851" y="2741613"/>
                <a:ext cx="303213" cy="284163"/>
              </a:xfrm>
              <a:prstGeom prst="rect">
                <a:avLst/>
              </a:prstGeom>
              <a:solidFill>
                <a:srgbClr val="CCFF99"/>
              </a:solidFill>
              <a:ln w="9525">
                <a:solidFill>
                  <a:srgbClr val="006600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12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2</a:t>
                </a:r>
              </a:p>
            </p:txBody>
          </p:sp>
          <p:sp>
            <p:nvSpPr>
              <p:cNvPr id="3139" name="Text Box 731"/>
              <p:cNvSpPr txBox="1">
                <a:spLocks noChangeAspect="1" noChangeArrowheads="1"/>
              </p:cNvSpPr>
              <p:nvPr/>
            </p:nvSpPr>
            <p:spPr bwMode="auto">
              <a:xfrm>
                <a:off x="8578851" y="2360613"/>
                <a:ext cx="303213" cy="284163"/>
              </a:xfrm>
              <a:prstGeom prst="rect">
                <a:avLst/>
              </a:prstGeom>
              <a:solidFill>
                <a:srgbClr val="CCFF99"/>
              </a:solidFill>
              <a:ln w="9525">
                <a:solidFill>
                  <a:srgbClr val="006600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12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1</a:t>
                </a:r>
              </a:p>
            </p:txBody>
          </p:sp>
          <p:sp>
            <p:nvSpPr>
              <p:cNvPr id="3140" name="Text Box 732"/>
              <p:cNvSpPr txBox="1">
                <a:spLocks noChangeAspect="1" noChangeArrowheads="1"/>
              </p:cNvSpPr>
              <p:nvPr/>
            </p:nvSpPr>
            <p:spPr bwMode="auto">
              <a:xfrm>
                <a:off x="73026" y="4797425"/>
                <a:ext cx="301625" cy="284163"/>
              </a:xfrm>
              <a:prstGeom prst="rect">
                <a:avLst/>
              </a:prstGeom>
              <a:solidFill>
                <a:srgbClr val="CCFF99"/>
              </a:solidFill>
              <a:ln w="9525">
                <a:solidFill>
                  <a:srgbClr val="006600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12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3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639364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8" name="Group 2"/>
          <p:cNvGrpSpPr>
            <a:grpSpLocks/>
          </p:cNvGrpSpPr>
          <p:nvPr/>
        </p:nvGrpSpPr>
        <p:grpSpPr bwMode="auto">
          <a:xfrm>
            <a:off x="79375" y="1895475"/>
            <a:ext cx="8843963" cy="3921125"/>
            <a:chOff x="71438" y="1911350"/>
            <a:chExt cx="8843962" cy="3921126"/>
          </a:xfrm>
        </p:grpSpPr>
        <p:sp>
          <p:nvSpPr>
            <p:cNvPr id="4124" name="Freeform 739"/>
            <p:cNvSpPr>
              <a:spLocks/>
            </p:cNvSpPr>
            <p:nvPr/>
          </p:nvSpPr>
          <p:spPr bwMode="auto">
            <a:xfrm>
              <a:off x="228600" y="2081893"/>
              <a:ext cx="8686800" cy="3551464"/>
            </a:xfrm>
            <a:custGeom>
              <a:avLst/>
              <a:gdLst>
                <a:gd name="T0" fmla="*/ 2147483647 w 5288"/>
                <a:gd name="T1" fmla="*/ 2147483647 h 2022"/>
                <a:gd name="T2" fmla="*/ 2147483647 w 5288"/>
                <a:gd name="T3" fmla="*/ 2147483647 h 2022"/>
                <a:gd name="T4" fmla="*/ 2147483647 w 5288"/>
                <a:gd name="T5" fmla="*/ 2147483647 h 2022"/>
                <a:gd name="T6" fmla="*/ 2147483647 w 5288"/>
                <a:gd name="T7" fmla="*/ 2147483647 h 2022"/>
                <a:gd name="T8" fmla="*/ 2147483647 w 5288"/>
                <a:gd name="T9" fmla="*/ 2147483647 h 2022"/>
                <a:gd name="T10" fmla="*/ 2147483647 w 5288"/>
                <a:gd name="T11" fmla="*/ 2147483647 h 2022"/>
                <a:gd name="T12" fmla="*/ 2147483647 w 5288"/>
                <a:gd name="T13" fmla="*/ 2147483647 h 2022"/>
                <a:gd name="T14" fmla="*/ 2147483647 w 5288"/>
                <a:gd name="T15" fmla="*/ 2147483647 h 2022"/>
                <a:gd name="T16" fmla="*/ 2147483647 w 5288"/>
                <a:gd name="T17" fmla="*/ 2147483647 h 2022"/>
                <a:gd name="T18" fmla="*/ 2147483647 w 5288"/>
                <a:gd name="T19" fmla="*/ 2147483647 h 2022"/>
                <a:gd name="T20" fmla="*/ 2147483647 w 5288"/>
                <a:gd name="T21" fmla="*/ 2147483647 h 2022"/>
                <a:gd name="T22" fmla="*/ 2147483647 w 5288"/>
                <a:gd name="T23" fmla="*/ 2147483647 h 2022"/>
                <a:gd name="T24" fmla="*/ 2147483647 w 5288"/>
                <a:gd name="T25" fmla="*/ 2147483647 h 2022"/>
                <a:gd name="T26" fmla="*/ 0 w 5288"/>
                <a:gd name="T27" fmla="*/ 2147483647 h 2022"/>
                <a:gd name="T28" fmla="*/ 2147483647 w 5288"/>
                <a:gd name="T29" fmla="*/ 2147483647 h 2022"/>
                <a:gd name="T30" fmla="*/ 2147483647 w 5288"/>
                <a:gd name="T31" fmla="*/ 2147483647 h 2022"/>
                <a:gd name="T32" fmla="*/ 2147483647 w 5288"/>
                <a:gd name="T33" fmla="*/ 2147483647 h 2022"/>
                <a:gd name="T34" fmla="*/ 2147483647 w 5288"/>
                <a:gd name="T35" fmla="*/ 2147483647 h 2022"/>
                <a:gd name="T36" fmla="*/ 2147483647 w 5288"/>
                <a:gd name="T37" fmla="*/ 2147483647 h 2022"/>
                <a:gd name="T38" fmla="*/ 2147483647 w 5288"/>
                <a:gd name="T39" fmla="*/ 2147483647 h 2022"/>
                <a:gd name="T40" fmla="*/ 2147483647 w 5288"/>
                <a:gd name="T41" fmla="*/ 2147483647 h 2022"/>
                <a:gd name="T42" fmla="*/ 2147483647 w 5288"/>
                <a:gd name="T43" fmla="*/ 2147483647 h 2022"/>
                <a:gd name="T44" fmla="*/ 2147483647 w 5288"/>
                <a:gd name="T45" fmla="*/ 2147483647 h 2022"/>
                <a:gd name="T46" fmla="*/ 2147483647 w 5288"/>
                <a:gd name="T47" fmla="*/ 2147483647 h 2022"/>
                <a:gd name="T48" fmla="*/ 2147483647 w 5288"/>
                <a:gd name="T49" fmla="*/ 2147483647 h 2022"/>
                <a:gd name="T50" fmla="*/ 2147483647 w 5288"/>
                <a:gd name="T51" fmla="*/ 2147483647 h 2022"/>
                <a:gd name="T52" fmla="*/ 2147483647 w 5288"/>
                <a:gd name="T53" fmla="*/ 2147483647 h 2022"/>
                <a:gd name="T54" fmla="*/ 2147483647 w 5288"/>
                <a:gd name="T55" fmla="*/ 2147483647 h 2022"/>
                <a:gd name="T56" fmla="*/ 2147483647 w 5288"/>
                <a:gd name="T57" fmla="*/ 2147483647 h 2022"/>
                <a:gd name="T58" fmla="*/ 2147483647 w 5288"/>
                <a:gd name="T59" fmla="*/ 2147483647 h 2022"/>
                <a:gd name="T60" fmla="*/ 2147483647 w 5288"/>
                <a:gd name="T61" fmla="*/ 2147483647 h 2022"/>
                <a:gd name="T62" fmla="*/ 2147483647 w 5288"/>
                <a:gd name="T63" fmla="*/ 2147483647 h 2022"/>
                <a:gd name="T64" fmla="*/ 2147483647 w 5288"/>
                <a:gd name="T65" fmla="*/ 2147483647 h 2022"/>
                <a:gd name="T66" fmla="*/ 2147483647 w 5288"/>
                <a:gd name="T67" fmla="*/ 2147483647 h 2022"/>
                <a:gd name="T68" fmla="*/ 2147483647 w 5288"/>
                <a:gd name="T69" fmla="*/ 2147483647 h 2022"/>
                <a:gd name="T70" fmla="*/ 2147483647 w 5288"/>
                <a:gd name="T71" fmla="*/ 2147483647 h 2022"/>
                <a:gd name="T72" fmla="*/ 2147483647 w 5288"/>
                <a:gd name="T73" fmla="*/ 2147483647 h 2022"/>
                <a:gd name="T74" fmla="*/ 2147483647 w 5288"/>
                <a:gd name="T75" fmla="*/ 2147483647 h 2022"/>
                <a:gd name="T76" fmla="*/ 2147483647 w 5288"/>
                <a:gd name="T77" fmla="*/ 2147483647 h 2022"/>
                <a:gd name="T78" fmla="*/ 2147483647 w 5288"/>
                <a:gd name="T79" fmla="*/ 2147483647 h 2022"/>
                <a:gd name="T80" fmla="*/ 2147483647 w 5288"/>
                <a:gd name="T81" fmla="*/ 2147483647 h 2022"/>
                <a:gd name="T82" fmla="*/ 2147483647 w 5288"/>
                <a:gd name="T83" fmla="*/ 2147483647 h 2022"/>
                <a:gd name="T84" fmla="*/ 2147483647 w 5288"/>
                <a:gd name="T85" fmla="*/ 2147483647 h 2022"/>
                <a:gd name="T86" fmla="*/ 2147483647 w 5288"/>
                <a:gd name="T87" fmla="*/ 2147483647 h 2022"/>
                <a:gd name="T88" fmla="*/ 2147483647 w 5288"/>
                <a:gd name="T89" fmla="*/ 2147483647 h 2022"/>
                <a:gd name="T90" fmla="*/ 2147483647 w 5288"/>
                <a:gd name="T91" fmla="*/ 2147483647 h 2022"/>
                <a:gd name="T92" fmla="*/ 2147483647 w 5288"/>
                <a:gd name="T93" fmla="*/ 2147483647 h 2022"/>
                <a:gd name="T94" fmla="*/ 2147483647 w 5288"/>
                <a:gd name="T95" fmla="*/ 2147483647 h 2022"/>
                <a:gd name="T96" fmla="*/ 2147483647 w 5288"/>
                <a:gd name="T97" fmla="*/ 2147483647 h 2022"/>
                <a:gd name="T98" fmla="*/ 2147483647 w 5288"/>
                <a:gd name="T99" fmla="*/ 2147483647 h 2022"/>
                <a:gd name="T100" fmla="*/ 2147483647 w 5288"/>
                <a:gd name="T101" fmla="*/ 2147483647 h 2022"/>
                <a:gd name="T102" fmla="*/ 2147483647 w 5288"/>
                <a:gd name="T103" fmla="*/ 2147483647 h 2022"/>
                <a:gd name="T104" fmla="*/ 2147483647 w 5288"/>
                <a:gd name="T105" fmla="*/ 2147483647 h 2022"/>
                <a:gd name="T106" fmla="*/ 2147483647 w 5288"/>
                <a:gd name="T107" fmla="*/ 2147483647 h 2022"/>
                <a:gd name="T108" fmla="*/ 2147483647 w 5288"/>
                <a:gd name="T109" fmla="*/ 2147483647 h 2022"/>
                <a:gd name="T110" fmla="*/ 2147483647 w 5288"/>
                <a:gd name="T111" fmla="*/ 2147483647 h 2022"/>
                <a:gd name="T112" fmla="*/ 2147483647 w 5288"/>
                <a:gd name="T113" fmla="*/ 2147483647 h 2022"/>
                <a:gd name="T114" fmla="*/ 2147483647 w 5288"/>
                <a:gd name="T115" fmla="*/ 2147483647 h 2022"/>
                <a:gd name="T116" fmla="*/ 2147483647 w 5288"/>
                <a:gd name="T117" fmla="*/ 2147483647 h 2022"/>
                <a:gd name="T118" fmla="*/ 2147483647 w 5288"/>
                <a:gd name="T119" fmla="*/ 2147483647 h 2022"/>
                <a:gd name="T120" fmla="*/ 2147483647 w 5288"/>
                <a:gd name="T121" fmla="*/ 2147483647 h 2022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5288"/>
                <a:gd name="T184" fmla="*/ 0 h 2022"/>
                <a:gd name="T185" fmla="*/ 5288 w 5288"/>
                <a:gd name="T186" fmla="*/ 2022 h 2022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5288" h="2022">
                  <a:moveTo>
                    <a:pt x="1608" y="1012"/>
                  </a:moveTo>
                  <a:cubicBezTo>
                    <a:pt x="1522" y="1036"/>
                    <a:pt x="1370" y="1082"/>
                    <a:pt x="1284" y="1096"/>
                  </a:cubicBezTo>
                  <a:cubicBezTo>
                    <a:pt x="1198" y="1110"/>
                    <a:pt x="1166" y="1090"/>
                    <a:pt x="1092" y="1096"/>
                  </a:cubicBezTo>
                  <a:cubicBezTo>
                    <a:pt x="1018" y="1102"/>
                    <a:pt x="894" y="1124"/>
                    <a:pt x="840" y="1132"/>
                  </a:cubicBezTo>
                  <a:cubicBezTo>
                    <a:pt x="786" y="1140"/>
                    <a:pt x="800" y="1158"/>
                    <a:pt x="768" y="1144"/>
                  </a:cubicBezTo>
                  <a:cubicBezTo>
                    <a:pt x="736" y="1130"/>
                    <a:pt x="688" y="1064"/>
                    <a:pt x="648" y="1048"/>
                  </a:cubicBezTo>
                  <a:cubicBezTo>
                    <a:pt x="608" y="1032"/>
                    <a:pt x="578" y="1044"/>
                    <a:pt x="528" y="1048"/>
                  </a:cubicBezTo>
                  <a:cubicBezTo>
                    <a:pt x="478" y="1052"/>
                    <a:pt x="406" y="1052"/>
                    <a:pt x="348" y="1072"/>
                  </a:cubicBezTo>
                  <a:cubicBezTo>
                    <a:pt x="290" y="1092"/>
                    <a:pt x="220" y="1114"/>
                    <a:pt x="180" y="1168"/>
                  </a:cubicBezTo>
                  <a:cubicBezTo>
                    <a:pt x="140" y="1222"/>
                    <a:pt x="114" y="1346"/>
                    <a:pt x="108" y="1396"/>
                  </a:cubicBezTo>
                  <a:cubicBezTo>
                    <a:pt x="102" y="1446"/>
                    <a:pt x="138" y="1444"/>
                    <a:pt x="144" y="1468"/>
                  </a:cubicBezTo>
                  <a:cubicBezTo>
                    <a:pt x="150" y="1492"/>
                    <a:pt x="154" y="1512"/>
                    <a:pt x="144" y="1540"/>
                  </a:cubicBezTo>
                  <a:cubicBezTo>
                    <a:pt x="134" y="1568"/>
                    <a:pt x="108" y="1608"/>
                    <a:pt x="84" y="1636"/>
                  </a:cubicBezTo>
                  <a:cubicBezTo>
                    <a:pt x="60" y="1664"/>
                    <a:pt x="0" y="1682"/>
                    <a:pt x="0" y="1708"/>
                  </a:cubicBezTo>
                  <a:cubicBezTo>
                    <a:pt x="0" y="1734"/>
                    <a:pt x="30" y="1770"/>
                    <a:pt x="84" y="1792"/>
                  </a:cubicBezTo>
                  <a:cubicBezTo>
                    <a:pt x="138" y="1814"/>
                    <a:pt x="266" y="1830"/>
                    <a:pt x="324" y="1840"/>
                  </a:cubicBezTo>
                  <a:cubicBezTo>
                    <a:pt x="382" y="1850"/>
                    <a:pt x="392" y="1850"/>
                    <a:pt x="432" y="1852"/>
                  </a:cubicBezTo>
                  <a:cubicBezTo>
                    <a:pt x="472" y="1854"/>
                    <a:pt x="522" y="1846"/>
                    <a:pt x="564" y="1852"/>
                  </a:cubicBezTo>
                  <a:cubicBezTo>
                    <a:pt x="606" y="1858"/>
                    <a:pt x="646" y="1870"/>
                    <a:pt x="684" y="1888"/>
                  </a:cubicBezTo>
                  <a:cubicBezTo>
                    <a:pt x="722" y="1906"/>
                    <a:pt x="742" y="1938"/>
                    <a:pt x="792" y="1960"/>
                  </a:cubicBezTo>
                  <a:cubicBezTo>
                    <a:pt x="842" y="1982"/>
                    <a:pt x="914" y="2018"/>
                    <a:pt x="984" y="2020"/>
                  </a:cubicBezTo>
                  <a:cubicBezTo>
                    <a:pt x="1054" y="2022"/>
                    <a:pt x="1134" y="1982"/>
                    <a:pt x="1212" y="1972"/>
                  </a:cubicBezTo>
                  <a:cubicBezTo>
                    <a:pt x="1290" y="1962"/>
                    <a:pt x="1372" y="1962"/>
                    <a:pt x="1452" y="1960"/>
                  </a:cubicBezTo>
                  <a:cubicBezTo>
                    <a:pt x="1532" y="1958"/>
                    <a:pt x="1626" y="1960"/>
                    <a:pt x="1692" y="1960"/>
                  </a:cubicBezTo>
                  <a:cubicBezTo>
                    <a:pt x="1758" y="1960"/>
                    <a:pt x="1794" y="1968"/>
                    <a:pt x="1848" y="1960"/>
                  </a:cubicBezTo>
                  <a:cubicBezTo>
                    <a:pt x="1902" y="1952"/>
                    <a:pt x="1956" y="1934"/>
                    <a:pt x="2016" y="1912"/>
                  </a:cubicBezTo>
                  <a:cubicBezTo>
                    <a:pt x="2076" y="1890"/>
                    <a:pt x="2152" y="1850"/>
                    <a:pt x="2208" y="1828"/>
                  </a:cubicBezTo>
                  <a:cubicBezTo>
                    <a:pt x="2264" y="1806"/>
                    <a:pt x="2310" y="1796"/>
                    <a:pt x="2352" y="1780"/>
                  </a:cubicBezTo>
                  <a:cubicBezTo>
                    <a:pt x="2394" y="1764"/>
                    <a:pt x="2410" y="1762"/>
                    <a:pt x="2460" y="1732"/>
                  </a:cubicBezTo>
                  <a:cubicBezTo>
                    <a:pt x="2510" y="1702"/>
                    <a:pt x="2588" y="1638"/>
                    <a:pt x="2652" y="1600"/>
                  </a:cubicBezTo>
                  <a:cubicBezTo>
                    <a:pt x="2716" y="1562"/>
                    <a:pt x="2772" y="1540"/>
                    <a:pt x="2844" y="1504"/>
                  </a:cubicBezTo>
                  <a:cubicBezTo>
                    <a:pt x="2916" y="1468"/>
                    <a:pt x="3004" y="1416"/>
                    <a:pt x="3084" y="1384"/>
                  </a:cubicBezTo>
                  <a:cubicBezTo>
                    <a:pt x="3164" y="1352"/>
                    <a:pt x="3252" y="1340"/>
                    <a:pt x="3324" y="1312"/>
                  </a:cubicBezTo>
                  <a:cubicBezTo>
                    <a:pt x="3396" y="1284"/>
                    <a:pt x="3404" y="1256"/>
                    <a:pt x="3516" y="1216"/>
                  </a:cubicBezTo>
                  <a:cubicBezTo>
                    <a:pt x="3628" y="1176"/>
                    <a:pt x="3878" y="1110"/>
                    <a:pt x="3996" y="1072"/>
                  </a:cubicBezTo>
                  <a:cubicBezTo>
                    <a:pt x="4114" y="1034"/>
                    <a:pt x="4148" y="1024"/>
                    <a:pt x="4224" y="988"/>
                  </a:cubicBezTo>
                  <a:cubicBezTo>
                    <a:pt x="4300" y="952"/>
                    <a:pt x="4376" y="894"/>
                    <a:pt x="4452" y="856"/>
                  </a:cubicBezTo>
                  <a:cubicBezTo>
                    <a:pt x="4528" y="818"/>
                    <a:pt x="4620" y="796"/>
                    <a:pt x="4680" y="760"/>
                  </a:cubicBezTo>
                  <a:cubicBezTo>
                    <a:pt x="4740" y="724"/>
                    <a:pt x="4762" y="684"/>
                    <a:pt x="4812" y="640"/>
                  </a:cubicBezTo>
                  <a:cubicBezTo>
                    <a:pt x="4862" y="596"/>
                    <a:pt x="4924" y="532"/>
                    <a:pt x="4980" y="496"/>
                  </a:cubicBezTo>
                  <a:cubicBezTo>
                    <a:pt x="5036" y="460"/>
                    <a:pt x="5100" y="450"/>
                    <a:pt x="5148" y="424"/>
                  </a:cubicBezTo>
                  <a:cubicBezTo>
                    <a:pt x="5196" y="398"/>
                    <a:pt x="5248" y="374"/>
                    <a:pt x="5268" y="340"/>
                  </a:cubicBezTo>
                  <a:cubicBezTo>
                    <a:pt x="5288" y="306"/>
                    <a:pt x="5276" y="260"/>
                    <a:pt x="5268" y="220"/>
                  </a:cubicBezTo>
                  <a:cubicBezTo>
                    <a:pt x="5260" y="180"/>
                    <a:pt x="5252" y="134"/>
                    <a:pt x="5220" y="100"/>
                  </a:cubicBezTo>
                  <a:cubicBezTo>
                    <a:pt x="5188" y="66"/>
                    <a:pt x="5132" y="30"/>
                    <a:pt x="5076" y="16"/>
                  </a:cubicBezTo>
                  <a:cubicBezTo>
                    <a:pt x="5020" y="2"/>
                    <a:pt x="4954" y="10"/>
                    <a:pt x="4884" y="16"/>
                  </a:cubicBezTo>
                  <a:cubicBezTo>
                    <a:pt x="4814" y="22"/>
                    <a:pt x="4748" y="52"/>
                    <a:pt x="4656" y="52"/>
                  </a:cubicBezTo>
                  <a:cubicBezTo>
                    <a:pt x="4564" y="52"/>
                    <a:pt x="4426" y="22"/>
                    <a:pt x="4332" y="16"/>
                  </a:cubicBezTo>
                  <a:cubicBezTo>
                    <a:pt x="4238" y="10"/>
                    <a:pt x="4174" y="0"/>
                    <a:pt x="4092" y="16"/>
                  </a:cubicBezTo>
                  <a:cubicBezTo>
                    <a:pt x="4010" y="32"/>
                    <a:pt x="3920" y="76"/>
                    <a:pt x="3840" y="112"/>
                  </a:cubicBezTo>
                  <a:cubicBezTo>
                    <a:pt x="3760" y="148"/>
                    <a:pt x="3700" y="194"/>
                    <a:pt x="3612" y="232"/>
                  </a:cubicBezTo>
                  <a:cubicBezTo>
                    <a:pt x="3524" y="270"/>
                    <a:pt x="3412" y="304"/>
                    <a:pt x="3312" y="340"/>
                  </a:cubicBezTo>
                  <a:cubicBezTo>
                    <a:pt x="3212" y="376"/>
                    <a:pt x="3102" y="418"/>
                    <a:pt x="3012" y="448"/>
                  </a:cubicBezTo>
                  <a:cubicBezTo>
                    <a:pt x="2922" y="478"/>
                    <a:pt x="2870" y="482"/>
                    <a:pt x="2772" y="520"/>
                  </a:cubicBezTo>
                  <a:cubicBezTo>
                    <a:pt x="2674" y="558"/>
                    <a:pt x="2506" y="644"/>
                    <a:pt x="2424" y="676"/>
                  </a:cubicBezTo>
                  <a:cubicBezTo>
                    <a:pt x="2342" y="708"/>
                    <a:pt x="2332" y="704"/>
                    <a:pt x="2280" y="712"/>
                  </a:cubicBezTo>
                  <a:cubicBezTo>
                    <a:pt x="2228" y="720"/>
                    <a:pt x="2162" y="714"/>
                    <a:pt x="2112" y="724"/>
                  </a:cubicBezTo>
                  <a:cubicBezTo>
                    <a:pt x="2062" y="734"/>
                    <a:pt x="2016" y="744"/>
                    <a:pt x="1980" y="772"/>
                  </a:cubicBezTo>
                  <a:cubicBezTo>
                    <a:pt x="1944" y="800"/>
                    <a:pt x="1926" y="862"/>
                    <a:pt x="1896" y="892"/>
                  </a:cubicBezTo>
                  <a:cubicBezTo>
                    <a:pt x="1866" y="922"/>
                    <a:pt x="1848" y="930"/>
                    <a:pt x="1800" y="952"/>
                  </a:cubicBezTo>
                  <a:cubicBezTo>
                    <a:pt x="1752" y="974"/>
                    <a:pt x="1694" y="988"/>
                    <a:pt x="1608" y="101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grpSp>
          <p:nvGrpSpPr>
            <p:cNvPr id="4125" name="Group 270"/>
            <p:cNvGrpSpPr>
              <a:grpSpLocks/>
            </p:cNvGrpSpPr>
            <p:nvPr/>
          </p:nvGrpSpPr>
          <p:grpSpPr bwMode="auto">
            <a:xfrm>
              <a:off x="517978" y="2160361"/>
              <a:ext cx="8105775" cy="3304232"/>
              <a:chOff x="501650" y="2168525"/>
              <a:chExt cx="8105775" cy="3304232"/>
            </a:xfrm>
          </p:grpSpPr>
          <p:sp>
            <p:nvSpPr>
              <p:cNvPr id="4181" name="Freeform 80"/>
              <p:cNvSpPr>
                <a:spLocks noChangeAspect="1"/>
              </p:cNvSpPr>
              <p:nvPr/>
            </p:nvSpPr>
            <p:spPr bwMode="auto">
              <a:xfrm rot="-5400000">
                <a:off x="3240088" y="3992562"/>
                <a:ext cx="298450" cy="447675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82" name="Freeform 81"/>
              <p:cNvSpPr>
                <a:spLocks noChangeAspect="1"/>
              </p:cNvSpPr>
              <p:nvPr/>
            </p:nvSpPr>
            <p:spPr bwMode="auto">
              <a:xfrm rot="-5400000">
                <a:off x="3240088" y="4294187"/>
                <a:ext cx="298450" cy="447675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83" name="Freeform 82"/>
              <p:cNvSpPr>
                <a:spLocks noChangeAspect="1"/>
              </p:cNvSpPr>
              <p:nvPr/>
            </p:nvSpPr>
            <p:spPr bwMode="auto">
              <a:xfrm rot="-5400000">
                <a:off x="3240088" y="3692525"/>
                <a:ext cx="296863" cy="447675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84" name="Freeform 83"/>
              <p:cNvSpPr>
                <a:spLocks noChangeAspect="1"/>
              </p:cNvSpPr>
              <p:nvPr/>
            </p:nvSpPr>
            <p:spPr bwMode="auto">
              <a:xfrm rot="-5400000">
                <a:off x="3240088" y="4897437"/>
                <a:ext cx="296863" cy="447675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85" name="Freeform 84"/>
              <p:cNvSpPr>
                <a:spLocks noChangeAspect="1"/>
              </p:cNvSpPr>
              <p:nvPr/>
            </p:nvSpPr>
            <p:spPr bwMode="auto">
              <a:xfrm rot="-5400000">
                <a:off x="3240088" y="4595812"/>
                <a:ext cx="296863" cy="447675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86" name="Freeform 96"/>
              <p:cNvSpPr>
                <a:spLocks noChangeAspect="1"/>
              </p:cNvSpPr>
              <p:nvPr/>
            </p:nvSpPr>
            <p:spPr bwMode="auto">
              <a:xfrm rot="-5400000">
                <a:off x="2908300" y="4146550"/>
                <a:ext cx="298450" cy="449263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87" name="Freeform 97"/>
              <p:cNvSpPr>
                <a:spLocks noChangeAspect="1"/>
              </p:cNvSpPr>
              <p:nvPr/>
            </p:nvSpPr>
            <p:spPr bwMode="auto">
              <a:xfrm rot="-5400000">
                <a:off x="2908300" y="4448175"/>
                <a:ext cx="298450" cy="449263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88" name="Freeform 98"/>
              <p:cNvSpPr>
                <a:spLocks noChangeAspect="1"/>
              </p:cNvSpPr>
              <p:nvPr/>
            </p:nvSpPr>
            <p:spPr bwMode="auto">
              <a:xfrm rot="-5400000">
                <a:off x="2908300" y="3846512"/>
                <a:ext cx="296863" cy="449263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89" name="Freeform 100"/>
              <p:cNvSpPr>
                <a:spLocks noChangeAspect="1"/>
              </p:cNvSpPr>
              <p:nvPr/>
            </p:nvSpPr>
            <p:spPr bwMode="auto">
              <a:xfrm rot="-5400000">
                <a:off x="2908300" y="4749800"/>
                <a:ext cx="296863" cy="449263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90" name="Freeform 113"/>
              <p:cNvSpPr>
                <a:spLocks noChangeAspect="1"/>
              </p:cNvSpPr>
              <p:nvPr/>
            </p:nvSpPr>
            <p:spPr bwMode="auto">
              <a:xfrm rot="-5400000">
                <a:off x="3905250" y="3983037"/>
                <a:ext cx="296863" cy="447675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91" name="Freeform 114"/>
              <p:cNvSpPr>
                <a:spLocks noChangeAspect="1"/>
              </p:cNvSpPr>
              <p:nvPr/>
            </p:nvSpPr>
            <p:spPr bwMode="auto">
              <a:xfrm rot="-5400000">
                <a:off x="3905250" y="4283075"/>
                <a:ext cx="298450" cy="447675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92" name="Freeform 115"/>
              <p:cNvSpPr>
                <a:spLocks noChangeAspect="1"/>
              </p:cNvSpPr>
              <p:nvPr/>
            </p:nvSpPr>
            <p:spPr bwMode="auto">
              <a:xfrm rot="-5400000">
                <a:off x="3905250" y="3681412"/>
                <a:ext cx="296863" cy="447675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93" name="Freeform 117"/>
              <p:cNvSpPr>
                <a:spLocks noChangeAspect="1"/>
              </p:cNvSpPr>
              <p:nvPr/>
            </p:nvSpPr>
            <p:spPr bwMode="auto">
              <a:xfrm rot="-5400000">
                <a:off x="3905250" y="4584700"/>
                <a:ext cx="298450" cy="447675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94" name="Freeform 119"/>
              <p:cNvSpPr>
                <a:spLocks noChangeAspect="1"/>
              </p:cNvSpPr>
              <p:nvPr/>
            </p:nvSpPr>
            <p:spPr bwMode="auto">
              <a:xfrm rot="-5400000">
                <a:off x="3905250" y="3379787"/>
                <a:ext cx="298450" cy="447675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95" name="Freeform 129"/>
              <p:cNvSpPr>
                <a:spLocks noChangeAspect="1"/>
              </p:cNvSpPr>
              <p:nvPr/>
            </p:nvSpPr>
            <p:spPr bwMode="auto">
              <a:xfrm rot="-5400000">
                <a:off x="3573463" y="4138612"/>
                <a:ext cx="298450" cy="447675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96" name="Freeform 130"/>
              <p:cNvSpPr>
                <a:spLocks noChangeAspect="1"/>
              </p:cNvSpPr>
              <p:nvPr/>
            </p:nvSpPr>
            <p:spPr bwMode="auto">
              <a:xfrm rot="-5400000">
                <a:off x="3573463" y="4438650"/>
                <a:ext cx="298450" cy="447675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97" name="Freeform 131"/>
              <p:cNvSpPr>
                <a:spLocks noChangeAspect="1"/>
              </p:cNvSpPr>
              <p:nvPr/>
            </p:nvSpPr>
            <p:spPr bwMode="auto">
              <a:xfrm rot="-5400000">
                <a:off x="3573463" y="3836987"/>
                <a:ext cx="298450" cy="447675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98" name="Freeform 133"/>
              <p:cNvSpPr>
                <a:spLocks noChangeAspect="1"/>
              </p:cNvSpPr>
              <p:nvPr/>
            </p:nvSpPr>
            <p:spPr bwMode="auto">
              <a:xfrm rot="-5400000">
                <a:off x="3573463" y="4740275"/>
                <a:ext cx="298450" cy="447675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99" name="Freeform 135"/>
              <p:cNvSpPr>
                <a:spLocks noChangeAspect="1"/>
              </p:cNvSpPr>
              <p:nvPr/>
            </p:nvSpPr>
            <p:spPr bwMode="auto">
              <a:xfrm rot="-5400000">
                <a:off x="3573463" y="3536950"/>
                <a:ext cx="296863" cy="447675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200" name="Freeform 29"/>
              <p:cNvSpPr>
                <a:spLocks noChangeAspect="1"/>
              </p:cNvSpPr>
              <p:nvPr/>
            </p:nvSpPr>
            <p:spPr bwMode="auto">
              <a:xfrm rot="-5400000">
                <a:off x="2574925" y="4600575"/>
                <a:ext cx="298450" cy="449263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201" name="Freeform 30"/>
              <p:cNvSpPr>
                <a:spLocks noChangeAspect="1"/>
              </p:cNvSpPr>
              <p:nvPr/>
            </p:nvSpPr>
            <p:spPr bwMode="auto">
              <a:xfrm rot="-5400000">
                <a:off x="2574925" y="4902200"/>
                <a:ext cx="296863" cy="449263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202" name="Freeform 31"/>
              <p:cNvSpPr>
                <a:spLocks noChangeAspect="1"/>
              </p:cNvSpPr>
              <p:nvPr/>
            </p:nvSpPr>
            <p:spPr bwMode="auto">
              <a:xfrm rot="-5400000">
                <a:off x="2574925" y="4298950"/>
                <a:ext cx="298450" cy="449263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203" name="Freeform 35"/>
              <p:cNvSpPr>
                <a:spLocks noChangeAspect="1"/>
              </p:cNvSpPr>
              <p:nvPr/>
            </p:nvSpPr>
            <p:spPr bwMode="auto">
              <a:xfrm rot="-5400000">
                <a:off x="2574925" y="3998912"/>
                <a:ext cx="298450" cy="449263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204" name="Freeform 179"/>
              <p:cNvSpPr>
                <a:spLocks noChangeAspect="1"/>
              </p:cNvSpPr>
              <p:nvPr/>
            </p:nvSpPr>
            <p:spPr bwMode="auto">
              <a:xfrm rot="-5400000">
                <a:off x="909638" y="4481512"/>
                <a:ext cx="298450" cy="449263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205" name="Freeform 180"/>
              <p:cNvSpPr>
                <a:spLocks noChangeAspect="1"/>
              </p:cNvSpPr>
              <p:nvPr/>
            </p:nvSpPr>
            <p:spPr bwMode="auto">
              <a:xfrm rot="-5400000">
                <a:off x="909638" y="4783137"/>
                <a:ext cx="298450" cy="449263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206" name="Freeform 181"/>
              <p:cNvSpPr>
                <a:spLocks noChangeAspect="1"/>
              </p:cNvSpPr>
              <p:nvPr/>
            </p:nvSpPr>
            <p:spPr bwMode="auto">
              <a:xfrm rot="-5400000">
                <a:off x="909638" y="4181475"/>
                <a:ext cx="296863" cy="449263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207" name="Freeform 185"/>
              <p:cNvSpPr>
                <a:spLocks noChangeAspect="1"/>
              </p:cNvSpPr>
              <p:nvPr/>
            </p:nvSpPr>
            <p:spPr bwMode="auto">
              <a:xfrm rot="-5400000">
                <a:off x="909638" y="3879850"/>
                <a:ext cx="296863" cy="449263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208" name="Freeform 195"/>
              <p:cNvSpPr>
                <a:spLocks noChangeAspect="1"/>
              </p:cNvSpPr>
              <p:nvPr/>
            </p:nvSpPr>
            <p:spPr bwMode="auto">
              <a:xfrm rot="-5400000">
                <a:off x="576263" y="4638675"/>
                <a:ext cx="298450" cy="447675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209" name="Freeform 197"/>
              <p:cNvSpPr>
                <a:spLocks noChangeAspect="1"/>
              </p:cNvSpPr>
              <p:nvPr/>
            </p:nvSpPr>
            <p:spPr bwMode="auto">
              <a:xfrm rot="-5400000">
                <a:off x="576263" y="4338637"/>
                <a:ext cx="298450" cy="447675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210" name="Freeform 201"/>
              <p:cNvSpPr>
                <a:spLocks noChangeAspect="1"/>
              </p:cNvSpPr>
              <p:nvPr/>
            </p:nvSpPr>
            <p:spPr bwMode="auto">
              <a:xfrm rot="-5400000">
                <a:off x="576263" y="4037012"/>
                <a:ext cx="298450" cy="447675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211" name="Freeform 212"/>
              <p:cNvSpPr>
                <a:spLocks noChangeAspect="1"/>
              </p:cNvSpPr>
              <p:nvPr/>
            </p:nvSpPr>
            <p:spPr bwMode="auto">
              <a:xfrm rot="-5400000">
                <a:off x="2241550" y="4459287"/>
                <a:ext cx="298450" cy="449263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212" name="Freeform 213"/>
              <p:cNvSpPr>
                <a:spLocks noChangeAspect="1"/>
              </p:cNvSpPr>
              <p:nvPr/>
            </p:nvSpPr>
            <p:spPr bwMode="auto">
              <a:xfrm rot="-5400000">
                <a:off x="2241550" y="4760912"/>
                <a:ext cx="296863" cy="449263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213" name="Freeform 214"/>
              <p:cNvSpPr>
                <a:spLocks noChangeAspect="1"/>
              </p:cNvSpPr>
              <p:nvPr/>
            </p:nvSpPr>
            <p:spPr bwMode="auto">
              <a:xfrm rot="-5400000">
                <a:off x="2241550" y="4159250"/>
                <a:ext cx="296863" cy="449263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214" name="Freeform 218"/>
              <p:cNvSpPr>
                <a:spLocks noChangeAspect="1"/>
              </p:cNvSpPr>
              <p:nvPr/>
            </p:nvSpPr>
            <p:spPr bwMode="auto">
              <a:xfrm rot="-5400000">
                <a:off x="2241550" y="3856037"/>
                <a:ext cx="298450" cy="449263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215" name="Freeform 228"/>
              <p:cNvSpPr>
                <a:spLocks noChangeAspect="1"/>
              </p:cNvSpPr>
              <p:nvPr/>
            </p:nvSpPr>
            <p:spPr bwMode="auto">
              <a:xfrm rot="-5400000">
                <a:off x="1908175" y="4616450"/>
                <a:ext cx="298450" cy="447675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216" name="Freeform 229"/>
              <p:cNvSpPr>
                <a:spLocks noChangeAspect="1"/>
              </p:cNvSpPr>
              <p:nvPr/>
            </p:nvSpPr>
            <p:spPr bwMode="auto">
              <a:xfrm rot="-5400000">
                <a:off x="1908175" y="4918075"/>
                <a:ext cx="296863" cy="447675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217" name="Freeform 230"/>
              <p:cNvSpPr>
                <a:spLocks noChangeAspect="1"/>
              </p:cNvSpPr>
              <p:nvPr/>
            </p:nvSpPr>
            <p:spPr bwMode="auto">
              <a:xfrm rot="-5400000">
                <a:off x="1908175" y="4316412"/>
                <a:ext cx="296863" cy="447675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218" name="Freeform 234"/>
              <p:cNvSpPr>
                <a:spLocks noChangeAspect="1"/>
              </p:cNvSpPr>
              <p:nvPr/>
            </p:nvSpPr>
            <p:spPr bwMode="auto">
              <a:xfrm rot="-5400000">
                <a:off x="1908175" y="4014787"/>
                <a:ext cx="296863" cy="447675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219" name="Freeform 245"/>
              <p:cNvSpPr>
                <a:spLocks noChangeAspect="1"/>
              </p:cNvSpPr>
              <p:nvPr/>
            </p:nvSpPr>
            <p:spPr bwMode="auto">
              <a:xfrm rot="-5400000">
                <a:off x="1574800" y="4471987"/>
                <a:ext cx="298450" cy="449263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220" name="Freeform 246"/>
              <p:cNvSpPr>
                <a:spLocks noChangeAspect="1"/>
              </p:cNvSpPr>
              <p:nvPr/>
            </p:nvSpPr>
            <p:spPr bwMode="auto">
              <a:xfrm rot="-5400000">
                <a:off x="1574800" y="4773612"/>
                <a:ext cx="296863" cy="449263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221" name="Freeform 247"/>
              <p:cNvSpPr>
                <a:spLocks noChangeAspect="1"/>
              </p:cNvSpPr>
              <p:nvPr/>
            </p:nvSpPr>
            <p:spPr bwMode="auto">
              <a:xfrm rot="-5400000">
                <a:off x="1574800" y="4170362"/>
                <a:ext cx="296863" cy="449263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222" name="Freeform 249"/>
              <p:cNvSpPr>
                <a:spLocks noChangeAspect="1"/>
              </p:cNvSpPr>
              <p:nvPr/>
            </p:nvSpPr>
            <p:spPr bwMode="auto">
              <a:xfrm rot="-5400000">
                <a:off x="1574800" y="5073650"/>
                <a:ext cx="298450" cy="449263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223" name="Freeform 261"/>
              <p:cNvSpPr>
                <a:spLocks noChangeAspect="1"/>
              </p:cNvSpPr>
              <p:nvPr/>
            </p:nvSpPr>
            <p:spPr bwMode="auto">
              <a:xfrm rot="-5400000">
                <a:off x="1243013" y="4627562"/>
                <a:ext cx="298450" cy="449263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224" name="Freeform 262"/>
              <p:cNvSpPr>
                <a:spLocks noChangeAspect="1"/>
              </p:cNvSpPr>
              <p:nvPr/>
            </p:nvSpPr>
            <p:spPr bwMode="auto">
              <a:xfrm rot="-5400000">
                <a:off x="1243013" y="4929187"/>
                <a:ext cx="296863" cy="449263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225" name="Freeform 263"/>
              <p:cNvSpPr>
                <a:spLocks noChangeAspect="1"/>
              </p:cNvSpPr>
              <p:nvPr/>
            </p:nvSpPr>
            <p:spPr bwMode="auto">
              <a:xfrm rot="-5400000">
                <a:off x="1243013" y="4325937"/>
                <a:ext cx="298450" cy="449263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226" name="Freeform 267"/>
              <p:cNvSpPr>
                <a:spLocks noChangeAspect="1"/>
              </p:cNvSpPr>
              <p:nvPr/>
            </p:nvSpPr>
            <p:spPr bwMode="auto">
              <a:xfrm rot="-5400000">
                <a:off x="1243013" y="4025900"/>
                <a:ext cx="296863" cy="449263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227" name="Text Box 127"/>
              <p:cNvSpPr txBox="1">
                <a:spLocks noChangeAspect="1" noChangeArrowheads="1"/>
              </p:cNvSpPr>
              <p:nvPr/>
            </p:nvSpPr>
            <p:spPr bwMode="auto">
              <a:xfrm>
                <a:off x="2265162" y="4860927"/>
                <a:ext cx="266419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6</a:t>
                </a:r>
              </a:p>
            </p:txBody>
          </p:sp>
          <p:sp>
            <p:nvSpPr>
              <p:cNvPr id="4228" name="Text Box 128"/>
              <p:cNvSpPr txBox="1">
                <a:spLocks noChangeAspect="1" noChangeArrowheads="1"/>
              </p:cNvSpPr>
              <p:nvPr/>
            </p:nvSpPr>
            <p:spPr bwMode="auto">
              <a:xfrm>
                <a:off x="924066" y="4610100"/>
                <a:ext cx="266419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2</a:t>
                </a:r>
              </a:p>
            </p:txBody>
          </p:sp>
          <p:sp>
            <p:nvSpPr>
              <p:cNvPr id="4229" name="Text Box 129"/>
              <p:cNvSpPr txBox="1">
                <a:spLocks noChangeAspect="1" noChangeArrowheads="1"/>
              </p:cNvSpPr>
              <p:nvPr/>
            </p:nvSpPr>
            <p:spPr bwMode="auto">
              <a:xfrm>
                <a:off x="924066" y="4300538"/>
                <a:ext cx="266419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2</a:t>
                </a:r>
              </a:p>
            </p:txBody>
          </p:sp>
          <p:sp>
            <p:nvSpPr>
              <p:cNvPr id="4230" name="Text Box 130"/>
              <p:cNvSpPr txBox="1">
                <a:spLocks noChangeAspect="1" noChangeArrowheads="1"/>
              </p:cNvSpPr>
              <p:nvPr/>
            </p:nvSpPr>
            <p:spPr bwMode="auto">
              <a:xfrm>
                <a:off x="924859" y="3994150"/>
                <a:ext cx="266419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1</a:t>
                </a:r>
              </a:p>
            </p:txBody>
          </p:sp>
          <p:sp>
            <p:nvSpPr>
              <p:cNvPr id="4231" name="Text Box 131"/>
              <p:cNvSpPr txBox="1">
                <a:spLocks noChangeAspect="1" noChangeArrowheads="1"/>
              </p:cNvSpPr>
              <p:nvPr/>
            </p:nvSpPr>
            <p:spPr bwMode="auto">
              <a:xfrm>
                <a:off x="2248834" y="4610100"/>
                <a:ext cx="266419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8</a:t>
                </a:r>
              </a:p>
            </p:txBody>
          </p:sp>
          <p:sp>
            <p:nvSpPr>
              <p:cNvPr id="4232" name="Text Box 132"/>
              <p:cNvSpPr txBox="1">
                <a:spLocks noChangeAspect="1" noChangeArrowheads="1"/>
              </p:cNvSpPr>
              <p:nvPr/>
            </p:nvSpPr>
            <p:spPr bwMode="auto">
              <a:xfrm>
                <a:off x="1929747" y="4759325"/>
                <a:ext cx="266419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7</a:t>
                </a:r>
              </a:p>
            </p:txBody>
          </p:sp>
          <p:sp>
            <p:nvSpPr>
              <p:cNvPr id="4233" name="Text Box 133"/>
              <p:cNvSpPr txBox="1">
                <a:spLocks noChangeAspect="1" noChangeArrowheads="1"/>
              </p:cNvSpPr>
              <p:nvPr/>
            </p:nvSpPr>
            <p:spPr bwMode="auto">
              <a:xfrm>
                <a:off x="1259028" y="4148138"/>
                <a:ext cx="266419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2</a:t>
                </a:r>
              </a:p>
            </p:txBody>
          </p:sp>
          <p:sp>
            <p:nvSpPr>
              <p:cNvPr id="4234" name="Text Box 134"/>
              <p:cNvSpPr txBox="1">
                <a:spLocks noChangeAspect="1" noChangeArrowheads="1"/>
              </p:cNvSpPr>
              <p:nvPr/>
            </p:nvSpPr>
            <p:spPr bwMode="auto">
              <a:xfrm>
                <a:off x="554178" y="4148138"/>
                <a:ext cx="266419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1</a:t>
                </a:r>
              </a:p>
            </p:txBody>
          </p:sp>
          <p:sp>
            <p:nvSpPr>
              <p:cNvPr id="4235" name="Text Box 135"/>
              <p:cNvSpPr txBox="1">
                <a:spLocks noChangeAspect="1" noChangeArrowheads="1"/>
              </p:cNvSpPr>
              <p:nvPr/>
            </p:nvSpPr>
            <p:spPr bwMode="auto">
              <a:xfrm>
                <a:off x="582753" y="4465638"/>
                <a:ext cx="266419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2</a:t>
                </a:r>
              </a:p>
            </p:txBody>
          </p:sp>
          <p:sp>
            <p:nvSpPr>
              <p:cNvPr id="4236" name="Text Box 136"/>
              <p:cNvSpPr txBox="1">
                <a:spLocks noChangeAspect="1" noChangeArrowheads="1"/>
              </p:cNvSpPr>
              <p:nvPr/>
            </p:nvSpPr>
            <p:spPr bwMode="auto">
              <a:xfrm>
                <a:off x="582753" y="4759325"/>
                <a:ext cx="266419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2</a:t>
                </a:r>
              </a:p>
            </p:txBody>
          </p:sp>
          <p:sp>
            <p:nvSpPr>
              <p:cNvPr id="4237" name="Text Box 137"/>
              <p:cNvSpPr txBox="1">
                <a:spLocks noChangeAspect="1" noChangeArrowheads="1"/>
              </p:cNvSpPr>
              <p:nvPr/>
            </p:nvSpPr>
            <p:spPr bwMode="auto">
              <a:xfrm>
                <a:off x="924066" y="4918075"/>
                <a:ext cx="266419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1</a:t>
                </a:r>
              </a:p>
            </p:txBody>
          </p:sp>
          <p:sp>
            <p:nvSpPr>
              <p:cNvPr id="4238" name="Text Box 138"/>
              <p:cNvSpPr txBox="1">
                <a:spLocks noChangeAspect="1" noChangeArrowheads="1"/>
              </p:cNvSpPr>
              <p:nvPr/>
            </p:nvSpPr>
            <p:spPr bwMode="auto">
              <a:xfrm>
                <a:off x="1259028" y="4759325"/>
                <a:ext cx="266419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3</a:t>
                </a:r>
              </a:p>
            </p:txBody>
          </p:sp>
          <p:sp>
            <p:nvSpPr>
              <p:cNvPr id="4239" name="Text Box 139"/>
              <p:cNvSpPr txBox="1">
                <a:spLocks noChangeAspect="1" noChangeArrowheads="1"/>
              </p:cNvSpPr>
              <p:nvPr/>
            </p:nvSpPr>
            <p:spPr bwMode="auto">
              <a:xfrm>
                <a:off x="1259028" y="4465638"/>
                <a:ext cx="266419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4</a:t>
                </a:r>
              </a:p>
            </p:txBody>
          </p:sp>
          <p:sp>
            <p:nvSpPr>
              <p:cNvPr id="4240" name="Text Box 140"/>
              <p:cNvSpPr txBox="1">
                <a:spLocks noChangeAspect="1" noChangeArrowheads="1"/>
              </p:cNvSpPr>
              <p:nvPr/>
            </p:nvSpPr>
            <p:spPr bwMode="auto">
              <a:xfrm>
                <a:off x="1259028" y="5072063"/>
                <a:ext cx="266419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1</a:t>
                </a:r>
              </a:p>
            </p:txBody>
          </p:sp>
          <p:sp>
            <p:nvSpPr>
              <p:cNvPr id="4241" name="Text Box 141"/>
              <p:cNvSpPr txBox="1">
                <a:spLocks noChangeAspect="1" noChangeArrowheads="1"/>
              </p:cNvSpPr>
              <p:nvPr/>
            </p:nvSpPr>
            <p:spPr bwMode="auto">
              <a:xfrm>
                <a:off x="1585259" y="4300538"/>
                <a:ext cx="266420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5</a:t>
                </a:r>
              </a:p>
            </p:txBody>
          </p:sp>
          <p:sp>
            <p:nvSpPr>
              <p:cNvPr id="4242" name="Text Box 142"/>
              <p:cNvSpPr txBox="1">
                <a:spLocks noChangeAspect="1" noChangeArrowheads="1"/>
              </p:cNvSpPr>
              <p:nvPr/>
            </p:nvSpPr>
            <p:spPr bwMode="auto">
              <a:xfrm>
                <a:off x="1584466" y="4918075"/>
                <a:ext cx="266419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4</a:t>
                </a:r>
              </a:p>
            </p:txBody>
          </p:sp>
          <p:sp>
            <p:nvSpPr>
              <p:cNvPr id="4243" name="Text Box 143"/>
              <p:cNvSpPr txBox="1">
                <a:spLocks noChangeAspect="1" noChangeArrowheads="1"/>
              </p:cNvSpPr>
              <p:nvPr/>
            </p:nvSpPr>
            <p:spPr bwMode="auto">
              <a:xfrm>
                <a:off x="1585259" y="4610100"/>
                <a:ext cx="266419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5</a:t>
                </a:r>
              </a:p>
            </p:txBody>
          </p:sp>
          <p:sp>
            <p:nvSpPr>
              <p:cNvPr id="4244" name="Text Box 144"/>
              <p:cNvSpPr txBox="1">
                <a:spLocks noChangeAspect="1" noChangeArrowheads="1"/>
              </p:cNvSpPr>
              <p:nvPr/>
            </p:nvSpPr>
            <p:spPr bwMode="auto">
              <a:xfrm>
                <a:off x="1584466" y="5241925"/>
                <a:ext cx="266419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1</a:t>
                </a:r>
              </a:p>
            </p:txBody>
          </p:sp>
          <p:sp>
            <p:nvSpPr>
              <p:cNvPr id="4245" name="Text Box 145"/>
              <p:cNvSpPr txBox="1">
                <a:spLocks noChangeAspect="1" noChangeArrowheads="1"/>
              </p:cNvSpPr>
              <p:nvPr/>
            </p:nvSpPr>
            <p:spPr bwMode="auto">
              <a:xfrm>
                <a:off x="1930541" y="4148138"/>
                <a:ext cx="266419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3</a:t>
                </a:r>
              </a:p>
            </p:txBody>
          </p:sp>
          <p:sp>
            <p:nvSpPr>
              <p:cNvPr id="4246" name="Text Box 146"/>
              <p:cNvSpPr txBox="1">
                <a:spLocks noChangeAspect="1" noChangeArrowheads="1"/>
              </p:cNvSpPr>
              <p:nvPr/>
            </p:nvSpPr>
            <p:spPr bwMode="auto">
              <a:xfrm>
                <a:off x="1931334" y="4465638"/>
                <a:ext cx="266419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7</a:t>
                </a:r>
              </a:p>
            </p:txBody>
          </p:sp>
          <p:sp>
            <p:nvSpPr>
              <p:cNvPr id="4247" name="Text Box 147"/>
              <p:cNvSpPr txBox="1">
                <a:spLocks noChangeAspect="1" noChangeArrowheads="1"/>
              </p:cNvSpPr>
              <p:nvPr/>
            </p:nvSpPr>
            <p:spPr bwMode="auto">
              <a:xfrm>
                <a:off x="1930541" y="5072063"/>
                <a:ext cx="266419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2</a:t>
                </a:r>
              </a:p>
            </p:txBody>
          </p:sp>
          <p:sp>
            <p:nvSpPr>
              <p:cNvPr id="4248" name="Text Box 148"/>
              <p:cNvSpPr txBox="1">
                <a:spLocks noChangeAspect="1" noChangeArrowheads="1"/>
              </p:cNvSpPr>
              <p:nvPr/>
            </p:nvSpPr>
            <p:spPr bwMode="auto">
              <a:xfrm>
                <a:off x="2248041" y="3994150"/>
                <a:ext cx="266419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2</a:t>
                </a:r>
              </a:p>
            </p:txBody>
          </p:sp>
          <p:sp>
            <p:nvSpPr>
              <p:cNvPr id="4249" name="Text Box 149"/>
              <p:cNvSpPr txBox="1">
                <a:spLocks noChangeAspect="1" noChangeArrowheads="1"/>
              </p:cNvSpPr>
              <p:nvPr/>
            </p:nvSpPr>
            <p:spPr bwMode="auto">
              <a:xfrm>
                <a:off x="2248834" y="4300538"/>
                <a:ext cx="266419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6</a:t>
                </a:r>
              </a:p>
            </p:txBody>
          </p:sp>
          <p:sp>
            <p:nvSpPr>
              <p:cNvPr id="4250" name="Text Box 150"/>
              <p:cNvSpPr txBox="1">
                <a:spLocks noChangeAspect="1" noChangeArrowheads="1"/>
              </p:cNvSpPr>
              <p:nvPr/>
            </p:nvSpPr>
            <p:spPr bwMode="auto">
              <a:xfrm>
                <a:off x="2592528" y="4148138"/>
                <a:ext cx="266419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5</a:t>
                </a:r>
              </a:p>
            </p:txBody>
          </p:sp>
          <p:sp>
            <p:nvSpPr>
              <p:cNvPr id="4251" name="Text Box 151"/>
              <p:cNvSpPr txBox="1">
                <a:spLocks noChangeAspect="1" noChangeArrowheads="1"/>
              </p:cNvSpPr>
              <p:nvPr/>
            </p:nvSpPr>
            <p:spPr bwMode="auto">
              <a:xfrm>
                <a:off x="2550857" y="4759325"/>
                <a:ext cx="348173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10</a:t>
                </a:r>
              </a:p>
            </p:txBody>
          </p:sp>
          <p:sp>
            <p:nvSpPr>
              <p:cNvPr id="4252" name="Text Box 152"/>
              <p:cNvSpPr txBox="1">
                <a:spLocks noChangeAspect="1" noChangeArrowheads="1"/>
              </p:cNvSpPr>
              <p:nvPr/>
            </p:nvSpPr>
            <p:spPr bwMode="auto">
              <a:xfrm>
                <a:off x="2591734" y="4465638"/>
                <a:ext cx="266419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8</a:t>
                </a:r>
              </a:p>
            </p:txBody>
          </p:sp>
          <p:sp>
            <p:nvSpPr>
              <p:cNvPr id="4253" name="Text Box 153"/>
              <p:cNvSpPr txBox="1">
                <a:spLocks noChangeAspect="1" noChangeArrowheads="1"/>
              </p:cNvSpPr>
              <p:nvPr/>
            </p:nvSpPr>
            <p:spPr bwMode="auto">
              <a:xfrm>
                <a:off x="2592528" y="5072063"/>
                <a:ext cx="266419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3</a:t>
                </a:r>
              </a:p>
            </p:txBody>
          </p:sp>
          <p:sp>
            <p:nvSpPr>
              <p:cNvPr id="4254" name="Text Box 154"/>
              <p:cNvSpPr txBox="1">
                <a:spLocks noChangeAspect="1" noChangeArrowheads="1"/>
              </p:cNvSpPr>
              <p:nvPr/>
            </p:nvSpPr>
            <p:spPr bwMode="auto">
              <a:xfrm>
                <a:off x="2917966" y="4001294"/>
                <a:ext cx="266419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5</a:t>
                </a:r>
              </a:p>
            </p:txBody>
          </p:sp>
          <p:sp>
            <p:nvSpPr>
              <p:cNvPr id="4255" name="Text Box 155"/>
              <p:cNvSpPr txBox="1">
                <a:spLocks noChangeAspect="1" noChangeArrowheads="1"/>
              </p:cNvSpPr>
              <p:nvPr/>
            </p:nvSpPr>
            <p:spPr bwMode="auto">
              <a:xfrm>
                <a:off x="2877883" y="4610100"/>
                <a:ext cx="348173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11</a:t>
                </a:r>
              </a:p>
            </p:txBody>
          </p:sp>
          <p:sp>
            <p:nvSpPr>
              <p:cNvPr id="4256" name="Text Box 156"/>
              <p:cNvSpPr txBox="1">
                <a:spLocks noChangeAspect="1" noChangeArrowheads="1"/>
              </p:cNvSpPr>
              <p:nvPr/>
            </p:nvSpPr>
            <p:spPr bwMode="auto">
              <a:xfrm>
                <a:off x="2918759" y="4307682"/>
                <a:ext cx="266419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8</a:t>
                </a:r>
              </a:p>
            </p:txBody>
          </p:sp>
          <p:sp>
            <p:nvSpPr>
              <p:cNvPr id="4257" name="Text Box 157"/>
              <p:cNvSpPr txBox="1">
                <a:spLocks noChangeAspect="1" noChangeArrowheads="1"/>
              </p:cNvSpPr>
              <p:nvPr/>
            </p:nvSpPr>
            <p:spPr bwMode="auto">
              <a:xfrm>
                <a:off x="2918759" y="4918075"/>
                <a:ext cx="266419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6</a:t>
                </a:r>
              </a:p>
            </p:txBody>
          </p:sp>
          <p:sp>
            <p:nvSpPr>
              <p:cNvPr id="4258" name="Text Box 158"/>
              <p:cNvSpPr txBox="1">
                <a:spLocks noChangeAspect="1" noChangeArrowheads="1"/>
              </p:cNvSpPr>
              <p:nvPr/>
            </p:nvSpPr>
            <p:spPr bwMode="auto">
              <a:xfrm>
                <a:off x="3243403" y="3840957"/>
                <a:ext cx="266419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5</a:t>
                </a:r>
              </a:p>
            </p:txBody>
          </p:sp>
          <p:sp>
            <p:nvSpPr>
              <p:cNvPr id="4259" name="Text Box 159"/>
              <p:cNvSpPr txBox="1">
                <a:spLocks noChangeAspect="1" noChangeArrowheads="1"/>
              </p:cNvSpPr>
              <p:nvPr/>
            </p:nvSpPr>
            <p:spPr bwMode="auto">
              <a:xfrm>
                <a:off x="3244197" y="4465638"/>
                <a:ext cx="266419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8</a:t>
                </a:r>
              </a:p>
            </p:txBody>
          </p:sp>
          <p:sp>
            <p:nvSpPr>
              <p:cNvPr id="4260" name="Text Box 160"/>
              <p:cNvSpPr txBox="1">
                <a:spLocks noChangeAspect="1" noChangeArrowheads="1"/>
              </p:cNvSpPr>
              <p:nvPr/>
            </p:nvSpPr>
            <p:spPr bwMode="auto">
              <a:xfrm>
                <a:off x="3244197" y="4155282"/>
                <a:ext cx="266419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7</a:t>
                </a:r>
              </a:p>
            </p:txBody>
          </p:sp>
          <p:sp>
            <p:nvSpPr>
              <p:cNvPr id="4261" name="Text Box 161"/>
              <p:cNvSpPr txBox="1">
                <a:spLocks noChangeAspect="1" noChangeArrowheads="1"/>
              </p:cNvSpPr>
              <p:nvPr/>
            </p:nvSpPr>
            <p:spPr bwMode="auto">
              <a:xfrm>
                <a:off x="3244197" y="4759325"/>
                <a:ext cx="266419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7</a:t>
                </a:r>
              </a:p>
            </p:txBody>
          </p:sp>
          <p:sp>
            <p:nvSpPr>
              <p:cNvPr id="4262" name="Text Box 162"/>
              <p:cNvSpPr txBox="1">
                <a:spLocks noChangeAspect="1" noChangeArrowheads="1"/>
              </p:cNvSpPr>
              <p:nvPr/>
            </p:nvSpPr>
            <p:spPr bwMode="auto">
              <a:xfrm>
                <a:off x="3590272" y="3676650"/>
                <a:ext cx="266419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8</a:t>
                </a:r>
              </a:p>
            </p:txBody>
          </p:sp>
          <p:sp>
            <p:nvSpPr>
              <p:cNvPr id="4263" name="Text Box 163"/>
              <p:cNvSpPr txBox="1">
                <a:spLocks noChangeAspect="1" noChangeArrowheads="1"/>
              </p:cNvSpPr>
              <p:nvPr/>
            </p:nvSpPr>
            <p:spPr bwMode="auto">
              <a:xfrm>
                <a:off x="3590272" y="4300538"/>
                <a:ext cx="266419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8</a:t>
                </a:r>
              </a:p>
            </p:txBody>
          </p:sp>
          <p:sp>
            <p:nvSpPr>
              <p:cNvPr id="4264" name="Text Box 164"/>
              <p:cNvSpPr txBox="1">
                <a:spLocks noChangeAspect="1" noChangeArrowheads="1"/>
              </p:cNvSpPr>
              <p:nvPr/>
            </p:nvSpPr>
            <p:spPr bwMode="auto">
              <a:xfrm>
                <a:off x="3590272" y="3994150"/>
                <a:ext cx="266420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9</a:t>
                </a:r>
              </a:p>
            </p:txBody>
          </p:sp>
          <p:sp>
            <p:nvSpPr>
              <p:cNvPr id="4265" name="Text Box 165"/>
              <p:cNvSpPr txBox="1">
                <a:spLocks noChangeAspect="1" noChangeArrowheads="1"/>
              </p:cNvSpPr>
              <p:nvPr/>
            </p:nvSpPr>
            <p:spPr bwMode="auto">
              <a:xfrm>
                <a:off x="3590272" y="4610100"/>
                <a:ext cx="266419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8</a:t>
                </a:r>
              </a:p>
            </p:txBody>
          </p:sp>
          <p:sp>
            <p:nvSpPr>
              <p:cNvPr id="4266" name="Text Box 166"/>
              <p:cNvSpPr txBox="1">
                <a:spLocks noChangeAspect="1" noChangeArrowheads="1"/>
              </p:cNvSpPr>
              <p:nvPr/>
            </p:nvSpPr>
            <p:spPr bwMode="auto">
              <a:xfrm>
                <a:off x="3591066" y="4918075"/>
                <a:ext cx="266419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3</a:t>
                </a:r>
              </a:p>
            </p:txBody>
          </p:sp>
          <p:sp>
            <p:nvSpPr>
              <p:cNvPr id="4267" name="Text Box 167"/>
              <p:cNvSpPr txBox="1">
                <a:spLocks noChangeAspect="1" noChangeArrowheads="1"/>
              </p:cNvSpPr>
              <p:nvPr/>
            </p:nvSpPr>
            <p:spPr bwMode="auto">
              <a:xfrm>
                <a:off x="3260866" y="5072063"/>
                <a:ext cx="266419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2</a:t>
                </a:r>
              </a:p>
            </p:txBody>
          </p:sp>
          <p:sp>
            <p:nvSpPr>
              <p:cNvPr id="4268" name="Text Box 168"/>
              <p:cNvSpPr txBox="1">
                <a:spLocks noChangeAspect="1" noChangeArrowheads="1"/>
              </p:cNvSpPr>
              <p:nvPr/>
            </p:nvSpPr>
            <p:spPr bwMode="auto">
              <a:xfrm>
                <a:off x="3925234" y="3519488"/>
                <a:ext cx="266419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8</a:t>
                </a:r>
              </a:p>
            </p:txBody>
          </p:sp>
          <p:sp>
            <p:nvSpPr>
              <p:cNvPr id="4269" name="Text Box 169"/>
              <p:cNvSpPr txBox="1">
                <a:spLocks noChangeAspect="1" noChangeArrowheads="1"/>
              </p:cNvSpPr>
              <p:nvPr/>
            </p:nvSpPr>
            <p:spPr bwMode="auto">
              <a:xfrm>
                <a:off x="3884358" y="4148138"/>
                <a:ext cx="348172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13</a:t>
                </a:r>
              </a:p>
            </p:txBody>
          </p:sp>
          <p:sp>
            <p:nvSpPr>
              <p:cNvPr id="4270" name="Text Box 170"/>
              <p:cNvSpPr txBox="1">
                <a:spLocks noChangeAspect="1" noChangeArrowheads="1"/>
              </p:cNvSpPr>
              <p:nvPr/>
            </p:nvSpPr>
            <p:spPr bwMode="auto">
              <a:xfrm>
                <a:off x="3884357" y="3833813"/>
                <a:ext cx="348173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14</a:t>
                </a:r>
              </a:p>
            </p:txBody>
          </p:sp>
          <p:sp>
            <p:nvSpPr>
              <p:cNvPr id="4271" name="Text Box 171"/>
              <p:cNvSpPr txBox="1">
                <a:spLocks noChangeAspect="1" noChangeArrowheads="1"/>
              </p:cNvSpPr>
              <p:nvPr/>
            </p:nvSpPr>
            <p:spPr bwMode="auto">
              <a:xfrm>
                <a:off x="3925234" y="4465638"/>
                <a:ext cx="266419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7</a:t>
                </a:r>
              </a:p>
            </p:txBody>
          </p:sp>
          <p:sp>
            <p:nvSpPr>
              <p:cNvPr id="4272" name="Text Box 172"/>
              <p:cNvSpPr txBox="1">
                <a:spLocks noChangeAspect="1" noChangeArrowheads="1"/>
              </p:cNvSpPr>
              <p:nvPr/>
            </p:nvSpPr>
            <p:spPr bwMode="auto">
              <a:xfrm>
                <a:off x="3924441" y="4759325"/>
                <a:ext cx="266419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3</a:t>
                </a:r>
              </a:p>
            </p:txBody>
          </p:sp>
          <p:sp>
            <p:nvSpPr>
              <p:cNvPr id="4273" name="Freeform 163"/>
              <p:cNvSpPr>
                <a:spLocks noChangeAspect="1"/>
              </p:cNvSpPr>
              <p:nvPr/>
            </p:nvSpPr>
            <p:spPr bwMode="auto">
              <a:xfrm rot="-5400000">
                <a:off x="4240213" y="4424362"/>
                <a:ext cx="298450" cy="447675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274" name="Freeform 6"/>
              <p:cNvSpPr>
                <a:spLocks noChangeAspect="1"/>
              </p:cNvSpPr>
              <p:nvPr/>
            </p:nvSpPr>
            <p:spPr bwMode="auto">
              <a:xfrm rot="-5400000">
                <a:off x="7237413" y="2103437"/>
                <a:ext cx="296863" cy="449263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275" name="Freeform 8"/>
              <p:cNvSpPr>
                <a:spLocks noChangeAspect="1"/>
              </p:cNvSpPr>
              <p:nvPr/>
            </p:nvSpPr>
            <p:spPr bwMode="auto">
              <a:xfrm rot="-5400000">
                <a:off x="7237413" y="2706687"/>
                <a:ext cx="296863" cy="449263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276" name="Freeform 9"/>
              <p:cNvSpPr>
                <a:spLocks noChangeAspect="1"/>
              </p:cNvSpPr>
              <p:nvPr/>
            </p:nvSpPr>
            <p:spPr bwMode="auto">
              <a:xfrm rot="-5400000">
                <a:off x="7237413" y="2405062"/>
                <a:ext cx="296863" cy="449263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277" name="Freeform 18"/>
              <p:cNvSpPr>
                <a:spLocks noChangeAspect="1"/>
              </p:cNvSpPr>
              <p:nvPr/>
            </p:nvSpPr>
            <p:spPr bwMode="auto">
              <a:xfrm rot="-5400000">
                <a:off x="7237413" y="3011487"/>
                <a:ext cx="296863" cy="449263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278" name="Freeform 22"/>
              <p:cNvSpPr>
                <a:spLocks noChangeAspect="1"/>
              </p:cNvSpPr>
              <p:nvPr/>
            </p:nvSpPr>
            <p:spPr bwMode="auto">
              <a:xfrm rot="-5400000">
                <a:off x="6905625" y="2259012"/>
                <a:ext cx="298450" cy="449263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279" name="Freeform 24"/>
              <p:cNvSpPr>
                <a:spLocks noChangeAspect="1"/>
              </p:cNvSpPr>
              <p:nvPr/>
            </p:nvSpPr>
            <p:spPr bwMode="auto">
              <a:xfrm rot="-5400000">
                <a:off x="6905625" y="2862262"/>
                <a:ext cx="296863" cy="449263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280" name="Freeform 25"/>
              <p:cNvSpPr>
                <a:spLocks noChangeAspect="1"/>
              </p:cNvSpPr>
              <p:nvPr/>
            </p:nvSpPr>
            <p:spPr bwMode="auto">
              <a:xfrm rot="-5400000">
                <a:off x="6905625" y="2560637"/>
                <a:ext cx="298450" cy="449263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281" name="Freeform 34"/>
              <p:cNvSpPr>
                <a:spLocks noChangeAspect="1"/>
              </p:cNvSpPr>
              <p:nvPr/>
            </p:nvSpPr>
            <p:spPr bwMode="auto">
              <a:xfrm rot="-5400000">
                <a:off x="6905625" y="3167062"/>
                <a:ext cx="298450" cy="449263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282" name="Freeform 40"/>
              <p:cNvSpPr>
                <a:spLocks noChangeAspect="1"/>
              </p:cNvSpPr>
              <p:nvPr/>
            </p:nvSpPr>
            <p:spPr bwMode="auto">
              <a:xfrm rot="-5400000">
                <a:off x="7902575" y="2093912"/>
                <a:ext cx="298450" cy="447675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283" name="Freeform 42"/>
              <p:cNvSpPr>
                <a:spLocks noChangeAspect="1"/>
              </p:cNvSpPr>
              <p:nvPr/>
            </p:nvSpPr>
            <p:spPr bwMode="auto">
              <a:xfrm rot="-5400000">
                <a:off x="7902575" y="2697162"/>
                <a:ext cx="296863" cy="447675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284" name="Freeform 43"/>
              <p:cNvSpPr>
                <a:spLocks noChangeAspect="1"/>
              </p:cNvSpPr>
              <p:nvPr/>
            </p:nvSpPr>
            <p:spPr bwMode="auto">
              <a:xfrm rot="-5400000">
                <a:off x="7902575" y="2395537"/>
                <a:ext cx="296863" cy="447675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285" name="Freeform 56"/>
              <p:cNvSpPr>
                <a:spLocks noChangeAspect="1"/>
              </p:cNvSpPr>
              <p:nvPr/>
            </p:nvSpPr>
            <p:spPr bwMode="auto">
              <a:xfrm rot="-5400000">
                <a:off x="7570788" y="2249487"/>
                <a:ext cx="298450" cy="447675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286" name="Freeform 58"/>
              <p:cNvSpPr>
                <a:spLocks noChangeAspect="1"/>
              </p:cNvSpPr>
              <p:nvPr/>
            </p:nvSpPr>
            <p:spPr bwMode="auto">
              <a:xfrm rot="-5400000">
                <a:off x="7570788" y="2852737"/>
                <a:ext cx="298450" cy="447675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287" name="Freeform 59"/>
              <p:cNvSpPr>
                <a:spLocks noChangeAspect="1"/>
              </p:cNvSpPr>
              <p:nvPr/>
            </p:nvSpPr>
            <p:spPr bwMode="auto">
              <a:xfrm rot="-5400000">
                <a:off x="7570788" y="2551112"/>
                <a:ext cx="298450" cy="447675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288" name="Freeform 146"/>
              <p:cNvSpPr>
                <a:spLocks noChangeAspect="1"/>
              </p:cNvSpPr>
              <p:nvPr/>
            </p:nvSpPr>
            <p:spPr bwMode="auto">
              <a:xfrm rot="-5400000">
                <a:off x="4576763" y="3967162"/>
                <a:ext cx="298450" cy="447675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289" name="Freeform 147"/>
              <p:cNvSpPr>
                <a:spLocks noChangeAspect="1"/>
              </p:cNvSpPr>
              <p:nvPr/>
            </p:nvSpPr>
            <p:spPr bwMode="auto">
              <a:xfrm rot="-5400000">
                <a:off x="4576763" y="4268787"/>
                <a:ext cx="298450" cy="447675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290" name="Freeform 148"/>
              <p:cNvSpPr>
                <a:spLocks noChangeAspect="1"/>
              </p:cNvSpPr>
              <p:nvPr/>
            </p:nvSpPr>
            <p:spPr bwMode="auto">
              <a:xfrm rot="-5400000">
                <a:off x="4576763" y="3667125"/>
                <a:ext cx="298450" cy="447675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291" name="Freeform 151"/>
              <p:cNvSpPr>
                <a:spLocks noChangeAspect="1"/>
              </p:cNvSpPr>
              <p:nvPr/>
            </p:nvSpPr>
            <p:spPr bwMode="auto">
              <a:xfrm rot="-5400000">
                <a:off x="4576763" y="3063875"/>
                <a:ext cx="296863" cy="447675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292" name="Freeform 152"/>
              <p:cNvSpPr>
                <a:spLocks noChangeAspect="1"/>
              </p:cNvSpPr>
              <p:nvPr/>
            </p:nvSpPr>
            <p:spPr bwMode="auto">
              <a:xfrm rot="-5400000">
                <a:off x="4576763" y="3365500"/>
                <a:ext cx="296863" cy="447675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293" name="Freeform 162"/>
              <p:cNvSpPr>
                <a:spLocks noChangeAspect="1"/>
              </p:cNvSpPr>
              <p:nvPr/>
            </p:nvSpPr>
            <p:spPr bwMode="auto">
              <a:xfrm rot="-5400000">
                <a:off x="4243388" y="4124325"/>
                <a:ext cx="296863" cy="447675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294" name="Freeform 164"/>
              <p:cNvSpPr>
                <a:spLocks noChangeAspect="1"/>
              </p:cNvSpPr>
              <p:nvPr/>
            </p:nvSpPr>
            <p:spPr bwMode="auto">
              <a:xfrm rot="-5400000">
                <a:off x="4243388" y="3822700"/>
                <a:ext cx="298450" cy="447675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295" name="Freeform 167"/>
              <p:cNvSpPr>
                <a:spLocks noChangeAspect="1"/>
              </p:cNvSpPr>
              <p:nvPr/>
            </p:nvSpPr>
            <p:spPr bwMode="auto">
              <a:xfrm rot="-5400000">
                <a:off x="4243388" y="3219450"/>
                <a:ext cx="298450" cy="447675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296" name="Freeform 168"/>
              <p:cNvSpPr>
                <a:spLocks noChangeAspect="1"/>
              </p:cNvSpPr>
              <p:nvPr/>
            </p:nvSpPr>
            <p:spPr bwMode="auto">
              <a:xfrm rot="-5400000">
                <a:off x="4243388" y="3521075"/>
                <a:ext cx="298450" cy="447675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297" name="Freeform 174"/>
              <p:cNvSpPr>
                <a:spLocks noChangeAspect="1"/>
              </p:cNvSpPr>
              <p:nvPr/>
            </p:nvSpPr>
            <p:spPr bwMode="auto">
              <a:xfrm rot="-5400000">
                <a:off x="5238750" y="2744787"/>
                <a:ext cx="298450" cy="447675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298" name="Freeform 179"/>
              <p:cNvSpPr>
                <a:spLocks noChangeAspect="1"/>
              </p:cNvSpPr>
              <p:nvPr/>
            </p:nvSpPr>
            <p:spPr bwMode="auto">
              <a:xfrm rot="-5400000">
                <a:off x="5238750" y="3952875"/>
                <a:ext cx="298450" cy="447675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299" name="Freeform 181"/>
              <p:cNvSpPr>
                <a:spLocks noChangeAspect="1"/>
              </p:cNvSpPr>
              <p:nvPr/>
            </p:nvSpPr>
            <p:spPr bwMode="auto">
              <a:xfrm rot="-5400000">
                <a:off x="5238750" y="3652837"/>
                <a:ext cx="296863" cy="447675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300" name="Freeform 184"/>
              <p:cNvSpPr>
                <a:spLocks noChangeAspect="1"/>
              </p:cNvSpPr>
              <p:nvPr/>
            </p:nvSpPr>
            <p:spPr bwMode="auto">
              <a:xfrm rot="-5400000">
                <a:off x="5238750" y="3049587"/>
                <a:ext cx="296863" cy="447675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301" name="Freeform 185"/>
              <p:cNvSpPr>
                <a:spLocks noChangeAspect="1"/>
              </p:cNvSpPr>
              <p:nvPr/>
            </p:nvSpPr>
            <p:spPr bwMode="auto">
              <a:xfrm rot="-5400000">
                <a:off x="5238750" y="3351212"/>
                <a:ext cx="298450" cy="447675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302" name="Freeform 190"/>
              <p:cNvSpPr>
                <a:spLocks noChangeAspect="1"/>
              </p:cNvSpPr>
              <p:nvPr/>
            </p:nvSpPr>
            <p:spPr bwMode="auto">
              <a:xfrm rot="-5400000">
                <a:off x="4906963" y="2900362"/>
                <a:ext cx="298450" cy="447675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303" name="Freeform 195"/>
              <p:cNvSpPr>
                <a:spLocks noChangeAspect="1"/>
              </p:cNvSpPr>
              <p:nvPr/>
            </p:nvSpPr>
            <p:spPr bwMode="auto">
              <a:xfrm rot="-5400000">
                <a:off x="4906963" y="4108450"/>
                <a:ext cx="298450" cy="447675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304" name="Freeform 197"/>
              <p:cNvSpPr>
                <a:spLocks noChangeAspect="1"/>
              </p:cNvSpPr>
              <p:nvPr/>
            </p:nvSpPr>
            <p:spPr bwMode="auto">
              <a:xfrm rot="-5400000">
                <a:off x="4906963" y="3808412"/>
                <a:ext cx="298450" cy="447675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305" name="Freeform 200"/>
              <p:cNvSpPr>
                <a:spLocks noChangeAspect="1"/>
              </p:cNvSpPr>
              <p:nvPr/>
            </p:nvSpPr>
            <p:spPr bwMode="auto">
              <a:xfrm rot="-5400000">
                <a:off x="4906963" y="3205162"/>
                <a:ext cx="298450" cy="447675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306" name="Freeform 201"/>
              <p:cNvSpPr>
                <a:spLocks noChangeAspect="1"/>
              </p:cNvSpPr>
              <p:nvPr/>
            </p:nvSpPr>
            <p:spPr bwMode="auto">
              <a:xfrm rot="-5400000">
                <a:off x="4906963" y="3506787"/>
                <a:ext cx="298450" cy="447675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307" name="Freeform 207"/>
              <p:cNvSpPr>
                <a:spLocks noChangeAspect="1"/>
              </p:cNvSpPr>
              <p:nvPr/>
            </p:nvSpPr>
            <p:spPr bwMode="auto">
              <a:xfrm rot="-5400000">
                <a:off x="6570663" y="2722562"/>
                <a:ext cx="296863" cy="447675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308" name="Freeform 208"/>
              <p:cNvSpPr>
                <a:spLocks noChangeAspect="1"/>
              </p:cNvSpPr>
              <p:nvPr/>
            </p:nvSpPr>
            <p:spPr bwMode="auto">
              <a:xfrm rot="-5400000">
                <a:off x="6570663" y="2419350"/>
                <a:ext cx="298450" cy="447675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309" name="Freeform 217"/>
              <p:cNvSpPr>
                <a:spLocks noChangeAspect="1"/>
              </p:cNvSpPr>
              <p:nvPr/>
            </p:nvSpPr>
            <p:spPr bwMode="auto">
              <a:xfrm rot="-5400000">
                <a:off x="6570663" y="3025775"/>
                <a:ext cx="298450" cy="447675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310" name="Freeform 218"/>
              <p:cNvSpPr>
                <a:spLocks noChangeAspect="1"/>
              </p:cNvSpPr>
              <p:nvPr/>
            </p:nvSpPr>
            <p:spPr bwMode="auto">
              <a:xfrm rot="-5400000">
                <a:off x="6570663" y="3327400"/>
                <a:ext cx="298450" cy="447675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311" name="Freeform 223"/>
              <p:cNvSpPr>
                <a:spLocks noChangeAspect="1"/>
              </p:cNvSpPr>
              <p:nvPr/>
            </p:nvSpPr>
            <p:spPr bwMode="auto">
              <a:xfrm rot="-5400000">
                <a:off x="6238875" y="2878137"/>
                <a:ext cx="298450" cy="447675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312" name="Freeform 224"/>
              <p:cNvSpPr>
                <a:spLocks noChangeAspect="1"/>
              </p:cNvSpPr>
              <p:nvPr/>
            </p:nvSpPr>
            <p:spPr bwMode="auto">
              <a:xfrm rot="-5400000">
                <a:off x="6238875" y="2576512"/>
                <a:ext cx="296863" cy="447675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313" name="Freeform 233"/>
              <p:cNvSpPr>
                <a:spLocks noChangeAspect="1"/>
              </p:cNvSpPr>
              <p:nvPr/>
            </p:nvSpPr>
            <p:spPr bwMode="auto">
              <a:xfrm rot="-5400000">
                <a:off x="6238875" y="3182937"/>
                <a:ext cx="296863" cy="447675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314" name="Freeform 234"/>
              <p:cNvSpPr>
                <a:spLocks noChangeAspect="1"/>
              </p:cNvSpPr>
              <p:nvPr/>
            </p:nvSpPr>
            <p:spPr bwMode="auto">
              <a:xfrm rot="-5400000">
                <a:off x="6238875" y="3484562"/>
                <a:ext cx="298450" cy="447675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315" name="Freeform 240"/>
              <p:cNvSpPr>
                <a:spLocks noChangeAspect="1"/>
              </p:cNvSpPr>
              <p:nvPr/>
            </p:nvSpPr>
            <p:spPr bwMode="auto">
              <a:xfrm rot="-5400000">
                <a:off x="5905500" y="2732087"/>
                <a:ext cx="298450" cy="449263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316" name="Freeform 241"/>
              <p:cNvSpPr>
                <a:spLocks noChangeAspect="1"/>
              </p:cNvSpPr>
              <p:nvPr/>
            </p:nvSpPr>
            <p:spPr bwMode="auto">
              <a:xfrm rot="-5400000">
                <a:off x="5905500" y="2432050"/>
                <a:ext cx="296863" cy="449263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317" name="Freeform 247"/>
              <p:cNvSpPr>
                <a:spLocks noChangeAspect="1"/>
              </p:cNvSpPr>
              <p:nvPr/>
            </p:nvSpPr>
            <p:spPr bwMode="auto">
              <a:xfrm rot="-5400000">
                <a:off x="5905500" y="3640137"/>
                <a:ext cx="296863" cy="449263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318" name="Freeform 250"/>
              <p:cNvSpPr>
                <a:spLocks noChangeAspect="1"/>
              </p:cNvSpPr>
              <p:nvPr/>
            </p:nvSpPr>
            <p:spPr bwMode="auto">
              <a:xfrm rot="-5400000">
                <a:off x="5905500" y="3036887"/>
                <a:ext cx="298450" cy="449263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319" name="Freeform 251"/>
              <p:cNvSpPr>
                <a:spLocks noChangeAspect="1"/>
              </p:cNvSpPr>
              <p:nvPr/>
            </p:nvSpPr>
            <p:spPr bwMode="auto">
              <a:xfrm rot="-5400000">
                <a:off x="5905500" y="3338512"/>
                <a:ext cx="298450" cy="449263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320" name="Freeform 256"/>
              <p:cNvSpPr>
                <a:spLocks noChangeAspect="1"/>
              </p:cNvSpPr>
              <p:nvPr/>
            </p:nvSpPr>
            <p:spPr bwMode="auto">
              <a:xfrm rot="-5400000">
                <a:off x="5573713" y="2889250"/>
                <a:ext cx="296863" cy="449263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321" name="Freeform 257"/>
              <p:cNvSpPr>
                <a:spLocks noChangeAspect="1"/>
              </p:cNvSpPr>
              <p:nvPr/>
            </p:nvSpPr>
            <p:spPr bwMode="auto">
              <a:xfrm rot="-5400000">
                <a:off x="5573713" y="2587625"/>
                <a:ext cx="298450" cy="449263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322" name="Freeform 263"/>
              <p:cNvSpPr>
                <a:spLocks noChangeAspect="1"/>
              </p:cNvSpPr>
              <p:nvPr/>
            </p:nvSpPr>
            <p:spPr bwMode="auto">
              <a:xfrm rot="-5400000">
                <a:off x="5573713" y="3795712"/>
                <a:ext cx="298450" cy="449263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323" name="Freeform 266"/>
              <p:cNvSpPr>
                <a:spLocks noChangeAspect="1"/>
              </p:cNvSpPr>
              <p:nvPr/>
            </p:nvSpPr>
            <p:spPr bwMode="auto">
              <a:xfrm rot="-5400000">
                <a:off x="5573713" y="3194050"/>
                <a:ext cx="296863" cy="449263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324" name="Freeform 267"/>
              <p:cNvSpPr>
                <a:spLocks noChangeAspect="1"/>
              </p:cNvSpPr>
              <p:nvPr/>
            </p:nvSpPr>
            <p:spPr bwMode="auto">
              <a:xfrm rot="-5400000">
                <a:off x="5573713" y="3495675"/>
                <a:ext cx="296863" cy="449263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325" name="Freeform 42"/>
              <p:cNvSpPr>
                <a:spLocks noChangeAspect="1"/>
              </p:cNvSpPr>
              <p:nvPr/>
            </p:nvSpPr>
            <p:spPr bwMode="auto">
              <a:xfrm rot="-5400000">
                <a:off x="8234363" y="2540000"/>
                <a:ext cx="296863" cy="447675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326" name="Freeform 43"/>
              <p:cNvSpPr>
                <a:spLocks noChangeAspect="1"/>
              </p:cNvSpPr>
              <p:nvPr/>
            </p:nvSpPr>
            <p:spPr bwMode="auto">
              <a:xfrm rot="-5400000">
                <a:off x="8234363" y="2238375"/>
                <a:ext cx="298450" cy="447675"/>
              </a:xfrm>
              <a:custGeom>
                <a:avLst/>
                <a:gdLst>
                  <a:gd name="T0" fmla="*/ 2147483647 w 168"/>
                  <a:gd name="T1" fmla="*/ 0 h 340"/>
                  <a:gd name="T2" fmla="*/ 0 w 168"/>
                  <a:gd name="T3" fmla="*/ 2147483647 h 340"/>
                  <a:gd name="T4" fmla="*/ 0 w 168"/>
                  <a:gd name="T5" fmla="*/ 2147483647 h 340"/>
                  <a:gd name="T6" fmla="*/ 2147483647 w 168"/>
                  <a:gd name="T7" fmla="*/ 2147483647 h 340"/>
                  <a:gd name="T8" fmla="*/ 2147483647 w 168"/>
                  <a:gd name="T9" fmla="*/ 2147483647 h 340"/>
                  <a:gd name="T10" fmla="*/ 2147483647 w 168"/>
                  <a:gd name="T11" fmla="*/ 2147483647 h 340"/>
                  <a:gd name="T12" fmla="*/ 2147483647 w 168"/>
                  <a:gd name="T13" fmla="*/ 0 h 3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8"/>
                  <a:gd name="T22" fmla="*/ 0 h 340"/>
                  <a:gd name="T23" fmla="*/ 168 w 168"/>
                  <a:gd name="T24" fmla="*/ 340 h 3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8" h="340">
                    <a:moveTo>
                      <a:pt x="80" y="0"/>
                    </a:moveTo>
                    <a:lnTo>
                      <a:pt x="0" y="80"/>
                    </a:lnTo>
                    <a:lnTo>
                      <a:pt x="0" y="250"/>
                    </a:lnTo>
                    <a:lnTo>
                      <a:pt x="84" y="340"/>
                    </a:lnTo>
                    <a:lnTo>
                      <a:pt x="168" y="254"/>
                    </a:lnTo>
                    <a:lnTo>
                      <a:pt x="168" y="86"/>
                    </a:lnTo>
                    <a:lnTo>
                      <a:pt x="80" y="0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327" name="Text Box 173"/>
              <p:cNvSpPr txBox="1">
                <a:spLocks noChangeAspect="1" noChangeArrowheads="1"/>
              </p:cNvSpPr>
              <p:nvPr/>
            </p:nvSpPr>
            <p:spPr bwMode="auto">
              <a:xfrm>
                <a:off x="4249878" y="3357563"/>
                <a:ext cx="266420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6</a:t>
                </a:r>
              </a:p>
            </p:txBody>
          </p:sp>
          <p:sp>
            <p:nvSpPr>
              <p:cNvPr id="4328" name="Text Box 174"/>
              <p:cNvSpPr txBox="1">
                <a:spLocks noChangeAspect="1" noChangeArrowheads="1"/>
              </p:cNvSpPr>
              <p:nvPr/>
            </p:nvSpPr>
            <p:spPr bwMode="auto">
              <a:xfrm>
                <a:off x="4209795" y="3994150"/>
                <a:ext cx="348173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15</a:t>
                </a:r>
              </a:p>
            </p:txBody>
          </p:sp>
          <p:sp>
            <p:nvSpPr>
              <p:cNvPr id="4329" name="Text Box 175"/>
              <p:cNvSpPr txBox="1">
                <a:spLocks noChangeAspect="1" noChangeArrowheads="1"/>
              </p:cNvSpPr>
              <p:nvPr/>
            </p:nvSpPr>
            <p:spPr bwMode="auto">
              <a:xfrm>
                <a:off x="4209796" y="3675063"/>
                <a:ext cx="348173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14</a:t>
                </a:r>
              </a:p>
            </p:txBody>
          </p:sp>
          <p:sp>
            <p:nvSpPr>
              <p:cNvPr id="4330" name="Text Box 176"/>
              <p:cNvSpPr txBox="1">
                <a:spLocks noChangeAspect="1" noChangeArrowheads="1"/>
              </p:cNvSpPr>
              <p:nvPr/>
            </p:nvSpPr>
            <p:spPr bwMode="auto">
              <a:xfrm>
                <a:off x="4209795" y="4300538"/>
                <a:ext cx="348173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10</a:t>
                </a:r>
              </a:p>
            </p:txBody>
          </p:sp>
          <p:sp>
            <p:nvSpPr>
              <p:cNvPr id="4331" name="Text Box 177"/>
              <p:cNvSpPr txBox="1">
                <a:spLocks noChangeAspect="1" noChangeArrowheads="1"/>
              </p:cNvSpPr>
              <p:nvPr/>
            </p:nvSpPr>
            <p:spPr bwMode="auto">
              <a:xfrm>
                <a:off x="4249878" y="4610100"/>
                <a:ext cx="266419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2</a:t>
                </a:r>
              </a:p>
            </p:txBody>
          </p:sp>
          <p:sp>
            <p:nvSpPr>
              <p:cNvPr id="4332" name="Text Box 178"/>
              <p:cNvSpPr txBox="1">
                <a:spLocks noChangeAspect="1" noChangeArrowheads="1"/>
              </p:cNvSpPr>
              <p:nvPr/>
            </p:nvSpPr>
            <p:spPr bwMode="auto">
              <a:xfrm>
                <a:off x="4588016" y="3213100"/>
                <a:ext cx="266419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4</a:t>
                </a:r>
              </a:p>
            </p:txBody>
          </p:sp>
          <p:sp>
            <p:nvSpPr>
              <p:cNvPr id="4333" name="Text Box 179"/>
              <p:cNvSpPr txBox="1">
                <a:spLocks noChangeAspect="1" noChangeArrowheads="1"/>
              </p:cNvSpPr>
              <p:nvPr/>
            </p:nvSpPr>
            <p:spPr bwMode="auto">
              <a:xfrm>
                <a:off x="4547932" y="3832225"/>
                <a:ext cx="348173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16</a:t>
                </a:r>
              </a:p>
            </p:txBody>
          </p:sp>
          <p:sp>
            <p:nvSpPr>
              <p:cNvPr id="4334" name="Text Box 180"/>
              <p:cNvSpPr txBox="1">
                <a:spLocks noChangeAspect="1" noChangeArrowheads="1"/>
              </p:cNvSpPr>
              <p:nvPr/>
            </p:nvSpPr>
            <p:spPr bwMode="auto">
              <a:xfrm>
                <a:off x="4547932" y="3519488"/>
                <a:ext cx="348173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13</a:t>
                </a:r>
              </a:p>
            </p:txBody>
          </p:sp>
          <p:sp>
            <p:nvSpPr>
              <p:cNvPr id="4335" name="Text Box 181"/>
              <p:cNvSpPr txBox="1">
                <a:spLocks noChangeAspect="1" noChangeArrowheads="1"/>
              </p:cNvSpPr>
              <p:nvPr/>
            </p:nvSpPr>
            <p:spPr bwMode="auto">
              <a:xfrm>
                <a:off x="4547932" y="4148138"/>
                <a:ext cx="348173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12</a:t>
                </a:r>
              </a:p>
            </p:txBody>
          </p:sp>
          <p:sp>
            <p:nvSpPr>
              <p:cNvPr id="4336" name="Text Box 182"/>
              <p:cNvSpPr txBox="1">
                <a:spLocks noChangeAspect="1" noChangeArrowheads="1"/>
              </p:cNvSpPr>
              <p:nvPr/>
            </p:nvSpPr>
            <p:spPr bwMode="auto">
              <a:xfrm>
                <a:off x="4596180" y="4416654"/>
                <a:ext cx="266419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2</a:t>
                </a:r>
              </a:p>
            </p:txBody>
          </p:sp>
          <p:sp>
            <p:nvSpPr>
              <p:cNvPr id="4337" name="Text Box 183"/>
              <p:cNvSpPr txBox="1">
                <a:spLocks noChangeAspect="1" noChangeArrowheads="1"/>
              </p:cNvSpPr>
              <p:nvPr/>
            </p:nvSpPr>
            <p:spPr bwMode="auto">
              <a:xfrm>
                <a:off x="4907103" y="3040063"/>
                <a:ext cx="266419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3</a:t>
                </a:r>
              </a:p>
            </p:txBody>
          </p:sp>
          <p:sp>
            <p:nvSpPr>
              <p:cNvPr id="4338" name="Text Box 184"/>
              <p:cNvSpPr txBox="1">
                <a:spLocks noChangeAspect="1" noChangeArrowheads="1"/>
              </p:cNvSpPr>
              <p:nvPr/>
            </p:nvSpPr>
            <p:spPr bwMode="auto">
              <a:xfrm>
                <a:off x="4865432" y="3675063"/>
                <a:ext cx="348173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17</a:t>
                </a:r>
              </a:p>
            </p:txBody>
          </p:sp>
          <p:sp>
            <p:nvSpPr>
              <p:cNvPr id="4339" name="Text Box 185"/>
              <p:cNvSpPr txBox="1">
                <a:spLocks noChangeAspect="1" noChangeArrowheads="1"/>
              </p:cNvSpPr>
              <p:nvPr/>
            </p:nvSpPr>
            <p:spPr bwMode="auto">
              <a:xfrm>
                <a:off x="4865432" y="3357563"/>
                <a:ext cx="348173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12</a:t>
                </a:r>
              </a:p>
            </p:txBody>
          </p:sp>
          <p:sp>
            <p:nvSpPr>
              <p:cNvPr id="4340" name="Text Box 186"/>
              <p:cNvSpPr txBox="1">
                <a:spLocks noChangeAspect="1" noChangeArrowheads="1"/>
              </p:cNvSpPr>
              <p:nvPr/>
            </p:nvSpPr>
            <p:spPr bwMode="auto">
              <a:xfrm>
                <a:off x="4865432" y="3992563"/>
                <a:ext cx="348173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13</a:t>
                </a:r>
              </a:p>
            </p:txBody>
          </p:sp>
          <p:sp>
            <p:nvSpPr>
              <p:cNvPr id="4341" name="Text Box 187"/>
              <p:cNvSpPr txBox="1">
                <a:spLocks noChangeAspect="1" noChangeArrowheads="1"/>
              </p:cNvSpPr>
              <p:nvPr/>
            </p:nvSpPr>
            <p:spPr bwMode="auto">
              <a:xfrm>
                <a:off x="4907103" y="4300538"/>
                <a:ext cx="266419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1</a:t>
                </a:r>
              </a:p>
            </p:txBody>
          </p:sp>
          <p:sp>
            <p:nvSpPr>
              <p:cNvPr id="4342" name="Text Box 188"/>
              <p:cNvSpPr txBox="1">
                <a:spLocks noChangeAspect="1" noChangeArrowheads="1"/>
              </p:cNvSpPr>
              <p:nvPr/>
            </p:nvSpPr>
            <p:spPr bwMode="auto">
              <a:xfrm>
                <a:off x="5253178" y="2892425"/>
                <a:ext cx="266419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3</a:t>
                </a:r>
              </a:p>
            </p:txBody>
          </p:sp>
          <p:sp>
            <p:nvSpPr>
              <p:cNvPr id="4343" name="Text Box 189"/>
              <p:cNvSpPr txBox="1">
                <a:spLocks noChangeAspect="1" noChangeArrowheads="1"/>
              </p:cNvSpPr>
              <p:nvPr/>
            </p:nvSpPr>
            <p:spPr bwMode="auto">
              <a:xfrm>
                <a:off x="5213095" y="3519488"/>
                <a:ext cx="348173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16</a:t>
                </a:r>
              </a:p>
            </p:txBody>
          </p:sp>
          <p:sp>
            <p:nvSpPr>
              <p:cNvPr id="4344" name="Text Box 190"/>
              <p:cNvSpPr txBox="1">
                <a:spLocks noChangeAspect="1" noChangeArrowheads="1"/>
              </p:cNvSpPr>
              <p:nvPr/>
            </p:nvSpPr>
            <p:spPr bwMode="auto">
              <a:xfrm>
                <a:off x="5213095" y="3172280"/>
                <a:ext cx="348173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10</a:t>
                </a:r>
              </a:p>
            </p:txBody>
          </p:sp>
          <p:sp>
            <p:nvSpPr>
              <p:cNvPr id="4345" name="Text Box 191"/>
              <p:cNvSpPr txBox="1">
                <a:spLocks noChangeAspect="1" noChangeArrowheads="1"/>
              </p:cNvSpPr>
              <p:nvPr/>
            </p:nvSpPr>
            <p:spPr bwMode="auto">
              <a:xfrm>
                <a:off x="5213095" y="3832225"/>
                <a:ext cx="348173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14</a:t>
                </a:r>
              </a:p>
            </p:txBody>
          </p:sp>
          <p:sp>
            <p:nvSpPr>
              <p:cNvPr id="4346" name="Text Box 192"/>
              <p:cNvSpPr txBox="1">
                <a:spLocks noChangeAspect="1" noChangeArrowheads="1"/>
              </p:cNvSpPr>
              <p:nvPr/>
            </p:nvSpPr>
            <p:spPr bwMode="auto">
              <a:xfrm>
                <a:off x="5253178" y="4148138"/>
                <a:ext cx="266419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2</a:t>
                </a:r>
              </a:p>
            </p:txBody>
          </p:sp>
          <p:sp>
            <p:nvSpPr>
              <p:cNvPr id="4347" name="Text Box 193"/>
              <p:cNvSpPr txBox="1">
                <a:spLocks noChangeAspect="1" noChangeArrowheads="1"/>
              </p:cNvSpPr>
              <p:nvPr/>
            </p:nvSpPr>
            <p:spPr bwMode="auto">
              <a:xfrm>
                <a:off x="5575441" y="2736850"/>
                <a:ext cx="266419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3</a:t>
                </a:r>
              </a:p>
            </p:txBody>
          </p:sp>
          <p:sp>
            <p:nvSpPr>
              <p:cNvPr id="4348" name="Text Box 194"/>
              <p:cNvSpPr txBox="1">
                <a:spLocks noChangeAspect="1" noChangeArrowheads="1"/>
              </p:cNvSpPr>
              <p:nvPr/>
            </p:nvSpPr>
            <p:spPr bwMode="auto">
              <a:xfrm>
                <a:off x="5533770" y="3357563"/>
                <a:ext cx="348173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16</a:t>
                </a:r>
              </a:p>
            </p:txBody>
          </p:sp>
          <p:sp>
            <p:nvSpPr>
              <p:cNvPr id="4349" name="Text Box 195"/>
              <p:cNvSpPr txBox="1">
                <a:spLocks noChangeAspect="1" noChangeArrowheads="1"/>
              </p:cNvSpPr>
              <p:nvPr/>
            </p:nvSpPr>
            <p:spPr bwMode="auto">
              <a:xfrm>
                <a:off x="5533771" y="3040063"/>
                <a:ext cx="348172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10</a:t>
                </a:r>
              </a:p>
            </p:txBody>
          </p:sp>
          <p:sp>
            <p:nvSpPr>
              <p:cNvPr id="4350" name="Text Box 196"/>
              <p:cNvSpPr txBox="1">
                <a:spLocks noChangeAspect="1" noChangeArrowheads="1"/>
              </p:cNvSpPr>
              <p:nvPr/>
            </p:nvSpPr>
            <p:spPr bwMode="auto">
              <a:xfrm>
                <a:off x="5533770" y="3675063"/>
                <a:ext cx="348173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14</a:t>
                </a:r>
              </a:p>
            </p:txBody>
          </p:sp>
          <p:sp>
            <p:nvSpPr>
              <p:cNvPr id="4351" name="Text Box 197"/>
              <p:cNvSpPr txBox="1">
                <a:spLocks noChangeAspect="1" noChangeArrowheads="1"/>
              </p:cNvSpPr>
              <p:nvPr/>
            </p:nvSpPr>
            <p:spPr bwMode="auto">
              <a:xfrm>
                <a:off x="5575441" y="3992563"/>
                <a:ext cx="266419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4</a:t>
                </a:r>
              </a:p>
            </p:txBody>
          </p:sp>
          <p:sp>
            <p:nvSpPr>
              <p:cNvPr id="4352" name="Text Box 198"/>
              <p:cNvSpPr txBox="1">
                <a:spLocks noChangeAspect="1" noChangeArrowheads="1"/>
              </p:cNvSpPr>
              <p:nvPr/>
            </p:nvSpPr>
            <p:spPr bwMode="auto">
              <a:xfrm>
                <a:off x="5924691" y="2586038"/>
                <a:ext cx="266419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2</a:t>
                </a:r>
              </a:p>
            </p:txBody>
          </p:sp>
          <p:sp>
            <p:nvSpPr>
              <p:cNvPr id="4353" name="Text Box 199"/>
              <p:cNvSpPr txBox="1">
                <a:spLocks noChangeAspect="1" noChangeArrowheads="1"/>
              </p:cNvSpPr>
              <p:nvPr/>
            </p:nvSpPr>
            <p:spPr bwMode="auto">
              <a:xfrm>
                <a:off x="5884607" y="3213100"/>
                <a:ext cx="348173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14</a:t>
                </a:r>
              </a:p>
            </p:txBody>
          </p:sp>
          <p:sp>
            <p:nvSpPr>
              <p:cNvPr id="4354" name="Text Box 200"/>
              <p:cNvSpPr txBox="1">
                <a:spLocks noChangeAspect="1" noChangeArrowheads="1"/>
              </p:cNvSpPr>
              <p:nvPr/>
            </p:nvSpPr>
            <p:spPr bwMode="auto">
              <a:xfrm>
                <a:off x="5925484" y="2892425"/>
                <a:ext cx="266419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9</a:t>
                </a:r>
              </a:p>
            </p:txBody>
          </p:sp>
          <p:sp>
            <p:nvSpPr>
              <p:cNvPr id="4355" name="Text Box 201"/>
              <p:cNvSpPr txBox="1">
                <a:spLocks noChangeAspect="1" noChangeArrowheads="1"/>
              </p:cNvSpPr>
              <p:nvPr/>
            </p:nvSpPr>
            <p:spPr bwMode="auto">
              <a:xfrm>
                <a:off x="5884607" y="3519488"/>
                <a:ext cx="348173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13</a:t>
                </a:r>
              </a:p>
            </p:txBody>
          </p:sp>
          <p:sp>
            <p:nvSpPr>
              <p:cNvPr id="4356" name="Text Box 202"/>
              <p:cNvSpPr txBox="1">
                <a:spLocks noChangeAspect="1" noChangeArrowheads="1"/>
              </p:cNvSpPr>
              <p:nvPr/>
            </p:nvSpPr>
            <p:spPr bwMode="auto">
              <a:xfrm>
                <a:off x="5924691" y="3832225"/>
                <a:ext cx="266419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5</a:t>
                </a:r>
              </a:p>
            </p:txBody>
          </p:sp>
          <p:sp>
            <p:nvSpPr>
              <p:cNvPr id="4357" name="Text Box 203"/>
              <p:cNvSpPr txBox="1">
                <a:spLocks noChangeAspect="1" noChangeArrowheads="1"/>
              </p:cNvSpPr>
              <p:nvPr/>
            </p:nvSpPr>
            <p:spPr bwMode="auto">
              <a:xfrm>
                <a:off x="6202107" y="3040063"/>
                <a:ext cx="348173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12</a:t>
                </a:r>
              </a:p>
            </p:txBody>
          </p:sp>
          <p:sp>
            <p:nvSpPr>
              <p:cNvPr id="4358" name="Text Box 204"/>
              <p:cNvSpPr txBox="1">
                <a:spLocks noChangeAspect="1" noChangeArrowheads="1"/>
              </p:cNvSpPr>
              <p:nvPr/>
            </p:nvSpPr>
            <p:spPr bwMode="auto">
              <a:xfrm>
                <a:off x="6242191" y="2736850"/>
                <a:ext cx="266419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6</a:t>
                </a:r>
              </a:p>
            </p:txBody>
          </p:sp>
          <p:sp>
            <p:nvSpPr>
              <p:cNvPr id="4359" name="Text Box 205"/>
              <p:cNvSpPr txBox="1">
                <a:spLocks noChangeAspect="1" noChangeArrowheads="1"/>
              </p:cNvSpPr>
              <p:nvPr/>
            </p:nvSpPr>
            <p:spPr bwMode="auto">
              <a:xfrm>
                <a:off x="6202107" y="3357563"/>
                <a:ext cx="348173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13</a:t>
                </a:r>
              </a:p>
            </p:txBody>
          </p:sp>
          <p:sp>
            <p:nvSpPr>
              <p:cNvPr id="4360" name="Text Box 206"/>
              <p:cNvSpPr txBox="1">
                <a:spLocks noChangeAspect="1" noChangeArrowheads="1"/>
              </p:cNvSpPr>
              <p:nvPr/>
            </p:nvSpPr>
            <p:spPr bwMode="auto">
              <a:xfrm>
                <a:off x="6242191" y="3675063"/>
                <a:ext cx="266419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7</a:t>
                </a:r>
              </a:p>
            </p:txBody>
          </p:sp>
          <p:sp>
            <p:nvSpPr>
              <p:cNvPr id="4361" name="Text Box 207"/>
              <p:cNvSpPr txBox="1">
                <a:spLocks noChangeAspect="1" noChangeArrowheads="1"/>
              </p:cNvSpPr>
              <p:nvPr/>
            </p:nvSpPr>
            <p:spPr bwMode="auto">
              <a:xfrm>
                <a:off x="6540246" y="2892425"/>
                <a:ext cx="348172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10</a:t>
                </a:r>
              </a:p>
            </p:txBody>
          </p:sp>
          <p:sp>
            <p:nvSpPr>
              <p:cNvPr id="4362" name="Text Box 208"/>
              <p:cNvSpPr txBox="1">
                <a:spLocks noChangeAspect="1" noChangeArrowheads="1"/>
              </p:cNvSpPr>
              <p:nvPr/>
            </p:nvSpPr>
            <p:spPr bwMode="auto">
              <a:xfrm>
                <a:off x="6581916" y="2586038"/>
                <a:ext cx="266419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5</a:t>
                </a:r>
              </a:p>
            </p:txBody>
          </p:sp>
          <p:sp>
            <p:nvSpPr>
              <p:cNvPr id="4363" name="Text Box 209"/>
              <p:cNvSpPr txBox="1">
                <a:spLocks noChangeAspect="1" noChangeArrowheads="1"/>
              </p:cNvSpPr>
              <p:nvPr/>
            </p:nvSpPr>
            <p:spPr bwMode="auto">
              <a:xfrm>
                <a:off x="6540245" y="3213100"/>
                <a:ext cx="348173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11</a:t>
                </a:r>
              </a:p>
            </p:txBody>
          </p:sp>
          <p:sp>
            <p:nvSpPr>
              <p:cNvPr id="4364" name="Text Box 210"/>
              <p:cNvSpPr txBox="1">
                <a:spLocks noChangeAspect="1" noChangeArrowheads="1"/>
              </p:cNvSpPr>
              <p:nvPr/>
            </p:nvSpPr>
            <p:spPr bwMode="auto">
              <a:xfrm>
                <a:off x="6581916" y="3519488"/>
                <a:ext cx="266419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8</a:t>
                </a:r>
              </a:p>
            </p:txBody>
          </p:sp>
          <p:sp>
            <p:nvSpPr>
              <p:cNvPr id="4365" name="Text Box 211"/>
              <p:cNvSpPr txBox="1">
                <a:spLocks noChangeAspect="1" noChangeArrowheads="1"/>
              </p:cNvSpPr>
              <p:nvPr/>
            </p:nvSpPr>
            <p:spPr bwMode="auto">
              <a:xfrm>
                <a:off x="6911322" y="2736850"/>
                <a:ext cx="266419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8</a:t>
                </a:r>
              </a:p>
            </p:txBody>
          </p:sp>
          <p:sp>
            <p:nvSpPr>
              <p:cNvPr id="4366" name="Text Box 212"/>
              <p:cNvSpPr txBox="1">
                <a:spLocks noChangeAspect="1" noChangeArrowheads="1"/>
              </p:cNvSpPr>
              <p:nvPr/>
            </p:nvSpPr>
            <p:spPr bwMode="auto">
              <a:xfrm>
                <a:off x="6910528" y="2406650"/>
                <a:ext cx="266419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4</a:t>
                </a:r>
              </a:p>
            </p:txBody>
          </p:sp>
          <p:sp>
            <p:nvSpPr>
              <p:cNvPr id="4367" name="Text Box 213"/>
              <p:cNvSpPr txBox="1">
                <a:spLocks noChangeAspect="1" noChangeArrowheads="1"/>
              </p:cNvSpPr>
              <p:nvPr/>
            </p:nvSpPr>
            <p:spPr bwMode="auto">
              <a:xfrm>
                <a:off x="6911322" y="3040063"/>
                <a:ext cx="266419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8</a:t>
                </a:r>
              </a:p>
            </p:txBody>
          </p:sp>
          <p:sp>
            <p:nvSpPr>
              <p:cNvPr id="4368" name="Text Box 214"/>
              <p:cNvSpPr txBox="1">
                <a:spLocks noChangeAspect="1" noChangeArrowheads="1"/>
              </p:cNvSpPr>
              <p:nvPr/>
            </p:nvSpPr>
            <p:spPr bwMode="auto">
              <a:xfrm>
                <a:off x="6910528" y="3357563"/>
                <a:ext cx="266419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7</a:t>
                </a:r>
              </a:p>
            </p:txBody>
          </p:sp>
          <p:sp>
            <p:nvSpPr>
              <p:cNvPr id="4369" name="Text Box 215"/>
              <p:cNvSpPr txBox="1">
                <a:spLocks noChangeAspect="1" noChangeArrowheads="1"/>
              </p:cNvSpPr>
              <p:nvPr/>
            </p:nvSpPr>
            <p:spPr bwMode="auto">
              <a:xfrm>
                <a:off x="7240728" y="2586038"/>
                <a:ext cx="266419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5</a:t>
                </a:r>
              </a:p>
            </p:txBody>
          </p:sp>
          <p:sp>
            <p:nvSpPr>
              <p:cNvPr id="4370" name="Text Box 216"/>
              <p:cNvSpPr txBox="1">
                <a:spLocks noChangeAspect="1" noChangeArrowheads="1"/>
              </p:cNvSpPr>
              <p:nvPr/>
            </p:nvSpPr>
            <p:spPr bwMode="auto">
              <a:xfrm>
                <a:off x="7240728" y="2265363"/>
                <a:ext cx="266419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1</a:t>
                </a:r>
              </a:p>
            </p:txBody>
          </p:sp>
          <p:sp>
            <p:nvSpPr>
              <p:cNvPr id="4371" name="Text Box 217"/>
              <p:cNvSpPr txBox="1">
                <a:spLocks noChangeAspect="1" noChangeArrowheads="1"/>
              </p:cNvSpPr>
              <p:nvPr/>
            </p:nvSpPr>
            <p:spPr bwMode="auto">
              <a:xfrm>
                <a:off x="7240728" y="2892425"/>
                <a:ext cx="266419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6</a:t>
                </a:r>
              </a:p>
            </p:txBody>
          </p:sp>
          <p:sp>
            <p:nvSpPr>
              <p:cNvPr id="4372" name="Text Box 218"/>
              <p:cNvSpPr txBox="1">
                <a:spLocks noChangeAspect="1" noChangeArrowheads="1"/>
              </p:cNvSpPr>
              <p:nvPr/>
            </p:nvSpPr>
            <p:spPr bwMode="auto">
              <a:xfrm>
                <a:off x="7240728" y="3213100"/>
                <a:ext cx="266419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4</a:t>
                </a:r>
              </a:p>
            </p:txBody>
          </p:sp>
          <p:sp>
            <p:nvSpPr>
              <p:cNvPr id="4373" name="Text Box 219"/>
              <p:cNvSpPr txBox="1">
                <a:spLocks noChangeAspect="1" noChangeArrowheads="1"/>
              </p:cNvSpPr>
              <p:nvPr/>
            </p:nvSpPr>
            <p:spPr bwMode="auto">
              <a:xfrm>
                <a:off x="7578866" y="2406650"/>
                <a:ext cx="266419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2</a:t>
                </a:r>
              </a:p>
            </p:txBody>
          </p:sp>
          <p:sp>
            <p:nvSpPr>
              <p:cNvPr id="4374" name="Text Box 220"/>
              <p:cNvSpPr txBox="1">
                <a:spLocks noChangeAspect="1" noChangeArrowheads="1"/>
              </p:cNvSpPr>
              <p:nvPr/>
            </p:nvSpPr>
            <p:spPr bwMode="auto">
              <a:xfrm>
                <a:off x="7578866" y="2736850"/>
                <a:ext cx="266419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5</a:t>
                </a:r>
              </a:p>
            </p:txBody>
          </p:sp>
          <p:sp>
            <p:nvSpPr>
              <p:cNvPr id="4375" name="Text Box 221"/>
              <p:cNvSpPr txBox="1">
                <a:spLocks noChangeAspect="1" noChangeArrowheads="1"/>
              </p:cNvSpPr>
              <p:nvPr/>
            </p:nvSpPr>
            <p:spPr bwMode="auto">
              <a:xfrm>
                <a:off x="7578866" y="3040063"/>
                <a:ext cx="266419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4</a:t>
                </a:r>
              </a:p>
            </p:txBody>
          </p:sp>
          <p:sp>
            <p:nvSpPr>
              <p:cNvPr id="4376" name="Text Box 222"/>
              <p:cNvSpPr txBox="1">
                <a:spLocks noChangeAspect="1" noChangeArrowheads="1"/>
              </p:cNvSpPr>
              <p:nvPr/>
            </p:nvSpPr>
            <p:spPr bwMode="auto">
              <a:xfrm>
                <a:off x="7908925" y="2265363"/>
                <a:ext cx="265113" cy="2286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1</a:t>
                </a:r>
              </a:p>
            </p:txBody>
          </p:sp>
          <p:sp>
            <p:nvSpPr>
              <p:cNvPr id="4377" name="Text Box 223"/>
              <p:cNvSpPr txBox="1">
                <a:spLocks noChangeAspect="1" noChangeArrowheads="1"/>
              </p:cNvSpPr>
              <p:nvPr/>
            </p:nvSpPr>
            <p:spPr bwMode="auto">
              <a:xfrm>
                <a:off x="7909066" y="2586038"/>
                <a:ext cx="266419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2</a:t>
                </a:r>
              </a:p>
            </p:txBody>
          </p:sp>
          <p:sp>
            <p:nvSpPr>
              <p:cNvPr id="4378" name="Text Box 224"/>
              <p:cNvSpPr txBox="1">
                <a:spLocks noChangeAspect="1" noChangeArrowheads="1"/>
              </p:cNvSpPr>
              <p:nvPr/>
            </p:nvSpPr>
            <p:spPr bwMode="auto">
              <a:xfrm>
                <a:off x="7909066" y="2892425"/>
                <a:ext cx="266419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1</a:t>
                </a:r>
              </a:p>
            </p:txBody>
          </p:sp>
          <p:sp>
            <p:nvSpPr>
              <p:cNvPr id="4379" name="Text Box 225"/>
              <p:cNvSpPr txBox="1">
                <a:spLocks noChangeAspect="1" noChangeArrowheads="1"/>
              </p:cNvSpPr>
              <p:nvPr/>
            </p:nvSpPr>
            <p:spPr bwMode="auto">
              <a:xfrm>
                <a:off x="8256588" y="2406650"/>
                <a:ext cx="265113" cy="2286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1</a:t>
                </a:r>
              </a:p>
            </p:txBody>
          </p:sp>
          <p:sp>
            <p:nvSpPr>
              <p:cNvPr id="4380" name="Text Box 226"/>
              <p:cNvSpPr txBox="1">
                <a:spLocks noChangeAspect="1" noChangeArrowheads="1"/>
              </p:cNvSpPr>
              <p:nvPr/>
            </p:nvSpPr>
            <p:spPr bwMode="auto">
              <a:xfrm>
                <a:off x="8256588" y="2736850"/>
                <a:ext cx="265113" cy="2286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9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1</a:t>
                </a:r>
              </a:p>
            </p:txBody>
          </p:sp>
        </p:grpSp>
        <p:sp>
          <p:nvSpPr>
            <p:cNvPr id="4126" name="Freeform 6"/>
            <p:cNvSpPr>
              <a:spLocks noChangeAspect="1"/>
            </p:cNvSpPr>
            <p:nvPr/>
          </p:nvSpPr>
          <p:spPr bwMode="auto">
            <a:xfrm rot="-5400000">
              <a:off x="7167563" y="2082800"/>
              <a:ext cx="296863" cy="449263"/>
            </a:xfrm>
            <a:custGeom>
              <a:avLst/>
              <a:gdLst>
                <a:gd name="T0" fmla="*/ 2147483647 w 168"/>
                <a:gd name="T1" fmla="*/ 0 h 340"/>
                <a:gd name="T2" fmla="*/ 0 w 168"/>
                <a:gd name="T3" fmla="*/ 2147483647 h 340"/>
                <a:gd name="T4" fmla="*/ 0 w 168"/>
                <a:gd name="T5" fmla="*/ 2147483647 h 340"/>
                <a:gd name="T6" fmla="*/ 2147483647 w 168"/>
                <a:gd name="T7" fmla="*/ 2147483647 h 340"/>
                <a:gd name="T8" fmla="*/ 2147483647 w 168"/>
                <a:gd name="T9" fmla="*/ 2147483647 h 340"/>
                <a:gd name="T10" fmla="*/ 2147483647 w 168"/>
                <a:gd name="T11" fmla="*/ 2147483647 h 340"/>
                <a:gd name="T12" fmla="*/ 2147483647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FFFFFF">
                <a:alpha val="39999"/>
              </a:srgbClr>
            </a:solidFill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4127" name="Group 1"/>
            <p:cNvGrpSpPr>
              <a:grpSpLocks/>
            </p:cNvGrpSpPr>
            <p:nvPr/>
          </p:nvGrpSpPr>
          <p:grpSpPr bwMode="auto">
            <a:xfrm>
              <a:off x="71438" y="1911350"/>
              <a:ext cx="8810626" cy="3921126"/>
              <a:chOff x="71438" y="1911350"/>
              <a:chExt cx="8810626" cy="3921126"/>
            </a:xfrm>
          </p:grpSpPr>
          <p:sp>
            <p:nvSpPr>
              <p:cNvPr id="4128" name="Text Box 675"/>
              <p:cNvSpPr txBox="1">
                <a:spLocks noChangeAspect="1" noChangeArrowheads="1"/>
              </p:cNvSpPr>
              <p:nvPr/>
            </p:nvSpPr>
            <p:spPr bwMode="auto">
              <a:xfrm>
                <a:off x="522288" y="3748088"/>
                <a:ext cx="312738" cy="284163"/>
              </a:xfrm>
              <a:prstGeom prst="rect">
                <a:avLst/>
              </a:prstGeom>
              <a:solidFill>
                <a:srgbClr val="CCECFF"/>
              </a:solidFill>
              <a:ln w="9525">
                <a:solidFill>
                  <a:srgbClr val="0000FF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12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A</a:t>
                </a:r>
              </a:p>
            </p:txBody>
          </p:sp>
          <p:sp>
            <p:nvSpPr>
              <p:cNvPr id="4129" name="Text Box 676"/>
              <p:cNvSpPr txBox="1">
                <a:spLocks noChangeAspect="1" noChangeArrowheads="1"/>
              </p:cNvSpPr>
              <p:nvPr/>
            </p:nvSpPr>
            <p:spPr bwMode="auto">
              <a:xfrm>
                <a:off x="863601" y="3652838"/>
                <a:ext cx="309563" cy="284163"/>
              </a:xfrm>
              <a:prstGeom prst="rect">
                <a:avLst/>
              </a:prstGeom>
              <a:solidFill>
                <a:srgbClr val="CCECFF"/>
              </a:solidFill>
              <a:ln w="9525">
                <a:solidFill>
                  <a:srgbClr val="0000FF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12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B</a:t>
                </a:r>
              </a:p>
            </p:txBody>
          </p:sp>
          <p:sp>
            <p:nvSpPr>
              <p:cNvPr id="4130" name="Text Box 677"/>
              <p:cNvSpPr txBox="1">
                <a:spLocks noChangeAspect="1" noChangeArrowheads="1"/>
              </p:cNvSpPr>
              <p:nvPr/>
            </p:nvSpPr>
            <p:spPr bwMode="auto">
              <a:xfrm>
                <a:off x="1195388" y="3803650"/>
                <a:ext cx="303213" cy="284163"/>
              </a:xfrm>
              <a:prstGeom prst="rect">
                <a:avLst/>
              </a:prstGeom>
              <a:solidFill>
                <a:srgbClr val="CCECFF"/>
              </a:solidFill>
              <a:ln w="9525">
                <a:solidFill>
                  <a:srgbClr val="0000FF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12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C</a:t>
                </a:r>
              </a:p>
            </p:txBody>
          </p:sp>
          <p:sp>
            <p:nvSpPr>
              <p:cNvPr id="4131" name="Text Box 678"/>
              <p:cNvSpPr txBox="1">
                <a:spLocks noChangeAspect="1" noChangeArrowheads="1"/>
              </p:cNvSpPr>
              <p:nvPr/>
            </p:nvSpPr>
            <p:spPr bwMode="auto">
              <a:xfrm>
                <a:off x="3552826" y="3333750"/>
                <a:ext cx="277813" cy="284163"/>
              </a:xfrm>
              <a:prstGeom prst="rect">
                <a:avLst/>
              </a:prstGeom>
              <a:solidFill>
                <a:srgbClr val="CCECFF"/>
              </a:solidFill>
              <a:ln w="9525">
                <a:solidFill>
                  <a:srgbClr val="0000FF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12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J</a:t>
                </a:r>
              </a:p>
            </p:txBody>
          </p:sp>
          <p:sp>
            <p:nvSpPr>
              <p:cNvPr id="4132" name="Text Box 679"/>
              <p:cNvSpPr txBox="1">
                <a:spLocks noChangeAspect="1" noChangeArrowheads="1"/>
              </p:cNvSpPr>
              <p:nvPr/>
            </p:nvSpPr>
            <p:spPr bwMode="auto">
              <a:xfrm>
                <a:off x="3206751" y="3498850"/>
                <a:ext cx="276225" cy="284163"/>
              </a:xfrm>
              <a:prstGeom prst="rect">
                <a:avLst/>
              </a:prstGeom>
              <a:solidFill>
                <a:srgbClr val="CCECFF"/>
              </a:solidFill>
              <a:ln w="9525">
                <a:solidFill>
                  <a:srgbClr val="0000FF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12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I</a:t>
                </a:r>
              </a:p>
            </p:txBody>
          </p:sp>
          <p:sp>
            <p:nvSpPr>
              <p:cNvPr id="4133" name="Text Box 680"/>
              <p:cNvSpPr txBox="1">
                <a:spLocks noChangeAspect="1" noChangeArrowheads="1"/>
              </p:cNvSpPr>
              <p:nvPr/>
            </p:nvSpPr>
            <p:spPr bwMode="auto">
              <a:xfrm>
                <a:off x="1876426" y="3841750"/>
                <a:ext cx="298450" cy="284163"/>
              </a:xfrm>
              <a:prstGeom prst="rect">
                <a:avLst/>
              </a:prstGeom>
              <a:solidFill>
                <a:srgbClr val="CCECFF"/>
              </a:solidFill>
              <a:ln w="9525">
                <a:solidFill>
                  <a:srgbClr val="0000FF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12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E</a:t>
                </a:r>
              </a:p>
            </p:txBody>
          </p:sp>
          <p:sp>
            <p:nvSpPr>
              <p:cNvPr id="4134" name="Text Box 681"/>
              <p:cNvSpPr txBox="1">
                <a:spLocks noChangeAspect="1" noChangeArrowheads="1"/>
              </p:cNvSpPr>
              <p:nvPr/>
            </p:nvSpPr>
            <p:spPr bwMode="auto">
              <a:xfrm>
                <a:off x="1528763" y="3929063"/>
                <a:ext cx="320675" cy="284163"/>
              </a:xfrm>
              <a:prstGeom prst="rect">
                <a:avLst/>
              </a:prstGeom>
              <a:solidFill>
                <a:srgbClr val="CCECFF"/>
              </a:solidFill>
              <a:ln w="9525">
                <a:solidFill>
                  <a:srgbClr val="0000FF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12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D</a:t>
                </a:r>
              </a:p>
            </p:txBody>
          </p:sp>
          <p:sp>
            <p:nvSpPr>
              <p:cNvPr id="4135" name="Text Box 682"/>
              <p:cNvSpPr txBox="1">
                <a:spLocks noChangeAspect="1" noChangeArrowheads="1"/>
              </p:cNvSpPr>
              <p:nvPr/>
            </p:nvSpPr>
            <p:spPr bwMode="auto">
              <a:xfrm>
                <a:off x="2862263" y="3665538"/>
                <a:ext cx="320675" cy="284163"/>
              </a:xfrm>
              <a:prstGeom prst="rect">
                <a:avLst/>
              </a:prstGeom>
              <a:solidFill>
                <a:srgbClr val="CCECFF"/>
              </a:solidFill>
              <a:ln w="9525">
                <a:solidFill>
                  <a:srgbClr val="0000FF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12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H</a:t>
                </a:r>
              </a:p>
            </p:txBody>
          </p:sp>
          <p:sp>
            <p:nvSpPr>
              <p:cNvPr id="4136" name="Text Box 683"/>
              <p:cNvSpPr txBox="1">
                <a:spLocks noChangeAspect="1" noChangeArrowheads="1"/>
              </p:cNvSpPr>
              <p:nvPr/>
            </p:nvSpPr>
            <p:spPr bwMode="auto">
              <a:xfrm>
                <a:off x="2530476" y="3714750"/>
                <a:ext cx="317500" cy="284163"/>
              </a:xfrm>
              <a:prstGeom prst="rect">
                <a:avLst/>
              </a:prstGeom>
              <a:solidFill>
                <a:srgbClr val="CCECFF"/>
              </a:solidFill>
              <a:ln w="9525">
                <a:solidFill>
                  <a:srgbClr val="0000FF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12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G</a:t>
                </a:r>
              </a:p>
            </p:txBody>
          </p:sp>
          <p:sp>
            <p:nvSpPr>
              <p:cNvPr id="4137" name="Text Box 684"/>
              <p:cNvSpPr txBox="1">
                <a:spLocks noChangeAspect="1" noChangeArrowheads="1"/>
              </p:cNvSpPr>
              <p:nvPr/>
            </p:nvSpPr>
            <p:spPr bwMode="auto">
              <a:xfrm>
                <a:off x="2205038" y="3683000"/>
                <a:ext cx="292100" cy="284163"/>
              </a:xfrm>
              <a:prstGeom prst="rect">
                <a:avLst/>
              </a:prstGeom>
              <a:solidFill>
                <a:srgbClr val="CCECFF"/>
              </a:solidFill>
              <a:ln w="9525">
                <a:solidFill>
                  <a:srgbClr val="0000FF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12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F</a:t>
                </a:r>
              </a:p>
            </p:txBody>
          </p:sp>
          <p:sp>
            <p:nvSpPr>
              <p:cNvPr id="4138" name="Text Box 685"/>
              <p:cNvSpPr txBox="1">
                <a:spLocks noChangeAspect="1" noChangeArrowheads="1"/>
              </p:cNvSpPr>
              <p:nvPr/>
            </p:nvSpPr>
            <p:spPr bwMode="auto">
              <a:xfrm>
                <a:off x="3871913" y="3222625"/>
                <a:ext cx="311150" cy="284163"/>
              </a:xfrm>
              <a:prstGeom prst="rect">
                <a:avLst/>
              </a:prstGeom>
              <a:solidFill>
                <a:srgbClr val="CCECFF"/>
              </a:solidFill>
              <a:ln w="9525">
                <a:solidFill>
                  <a:srgbClr val="0000FF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12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K</a:t>
                </a:r>
              </a:p>
            </p:txBody>
          </p:sp>
          <p:sp>
            <p:nvSpPr>
              <p:cNvPr id="4139" name="Text Box 686"/>
              <p:cNvSpPr txBox="1">
                <a:spLocks noChangeAspect="1" noChangeArrowheads="1"/>
              </p:cNvSpPr>
              <p:nvPr/>
            </p:nvSpPr>
            <p:spPr bwMode="auto">
              <a:xfrm>
                <a:off x="4527551" y="2844800"/>
                <a:ext cx="338138" cy="284163"/>
              </a:xfrm>
              <a:prstGeom prst="rect">
                <a:avLst/>
              </a:prstGeom>
              <a:solidFill>
                <a:srgbClr val="CCECFF"/>
              </a:solidFill>
              <a:ln w="9525">
                <a:solidFill>
                  <a:srgbClr val="0000FF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12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M</a:t>
                </a:r>
              </a:p>
            </p:txBody>
          </p:sp>
          <p:sp>
            <p:nvSpPr>
              <p:cNvPr id="4140" name="Text Box 687"/>
              <p:cNvSpPr txBox="1">
                <a:spLocks noChangeAspect="1" noChangeArrowheads="1"/>
              </p:cNvSpPr>
              <p:nvPr/>
            </p:nvSpPr>
            <p:spPr bwMode="auto">
              <a:xfrm>
                <a:off x="4213226" y="3021013"/>
                <a:ext cx="290513" cy="284163"/>
              </a:xfrm>
              <a:prstGeom prst="rect">
                <a:avLst/>
              </a:prstGeom>
              <a:solidFill>
                <a:srgbClr val="CCECFF"/>
              </a:solidFill>
              <a:ln w="9525">
                <a:solidFill>
                  <a:srgbClr val="0000FF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12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L</a:t>
                </a:r>
              </a:p>
            </p:txBody>
          </p:sp>
          <p:sp>
            <p:nvSpPr>
              <p:cNvPr id="4141" name="Text Box 688"/>
              <p:cNvSpPr txBox="1">
                <a:spLocks noChangeAspect="1" noChangeArrowheads="1"/>
              </p:cNvSpPr>
              <p:nvPr/>
            </p:nvSpPr>
            <p:spPr bwMode="auto">
              <a:xfrm>
                <a:off x="6196013" y="2343150"/>
                <a:ext cx="312738" cy="284163"/>
              </a:xfrm>
              <a:prstGeom prst="rect">
                <a:avLst/>
              </a:prstGeom>
              <a:solidFill>
                <a:srgbClr val="CCECFF"/>
              </a:solidFill>
              <a:ln w="9525">
                <a:solidFill>
                  <a:srgbClr val="0000FF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12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R</a:t>
                </a:r>
              </a:p>
            </p:txBody>
          </p:sp>
          <p:sp>
            <p:nvSpPr>
              <p:cNvPr id="4142" name="Text Box 689"/>
              <p:cNvSpPr txBox="1">
                <a:spLocks noChangeAspect="1" noChangeArrowheads="1"/>
              </p:cNvSpPr>
              <p:nvPr/>
            </p:nvSpPr>
            <p:spPr bwMode="auto">
              <a:xfrm>
                <a:off x="5872163" y="2262188"/>
                <a:ext cx="323850" cy="284163"/>
              </a:xfrm>
              <a:prstGeom prst="rect">
                <a:avLst/>
              </a:prstGeom>
              <a:solidFill>
                <a:srgbClr val="CCECFF"/>
              </a:solidFill>
              <a:ln w="9525">
                <a:solidFill>
                  <a:srgbClr val="0000FF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12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Q</a:t>
                </a:r>
              </a:p>
            </p:txBody>
          </p:sp>
          <p:sp>
            <p:nvSpPr>
              <p:cNvPr id="4143" name="Text Box 690"/>
              <p:cNvSpPr txBox="1">
                <a:spLocks noChangeAspect="1" noChangeArrowheads="1"/>
              </p:cNvSpPr>
              <p:nvPr/>
            </p:nvSpPr>
            <p:spPr bwMode="auto">
              <a:xfrm>
                <a:off x="5527676" y="2386013"/>
                <a:ext cx="304800" cy="284163"/>
              </a:xfrm>
              <a:prstGeom prst="rect">
                <a:avLst/>
              </a:prstGeom>
              <a:solidFill>
                <a:srgbClr val="CCECFF"/>
              </a:solidFill>
              <a:ln w="9525">
                <a:solidFill>
                  <a:srgbClr val="0000FF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12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P</a:t>
                </a:r>
              </a:p>
            </p:txBody>
          </p:sp>
          <p:sp>
            <p:nvSpPr>
              <p:cNvPr id="4144" name="Text Box 691"/>
              <p:cNvSpPr txBox="1">
                <a:spLocks noChangeAspect="1" noChangeArrowheads="1"/>
              </p:cNvSpPr>
              <p:nvPr/>
            </p:nvSpPr>
            <p:spPr bwMode="auto">
              <a:xfrm>
                <a:off x="5199063" y="2536825"/>
                <a:ext cx="323850" cy="284163"/>
              </a:xfrm>
              <a:prstGeom prst="rect">
                <a:avLst/>
              </a:prstGeom>
              <a:solidFill>
                <a:srgbClr val="CCECFF"/>
              </a:solidFill>
              <a:ln w="9525">
                <a:solidFill>
                  <a:srgbClr val="0000FF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12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O</a:t>
                </a:r>
              </a:p>
            </p:txBody>
          </p:sp>
          <p:sp>
            <p:nvSpPr>
              <p:cNvPr id="4145" name="Text Box 692"/>
              <p:cNvSpPr txBox="1">
                <a:spLocks noChangeAspect="1" noChangeArrowheads="1"/>
              </p:cNvSpPr>
              <p:nvPr/>
            </p:nvSpPr>
            <p:spPr bwMode="auto">
              <a:xfrm>
                <a:off x="4865688" y="2649538"/>
                <a:ext cx="322263" cy="284163"/>
              </a:xfrm>
              <a:prstGeom prst="rect">
                <a:avLst/>
              </a:prstGeom>
              <a:solidFill>
                <a:srgbClr val="CCECFF"/>
              </a:solidFill>
              <a:ln w="9525">
                <a:solidFill>
                  <a:srgbClr val="0000FF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12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N</a:t>
                </a:r>
              </a:p>
            </p:txBody>
          </p:sp>
          <p:sp>
            <p:nvSpPr>
              <p:cNvPr id="4146" name="Text Box 693"/>
              <p:cNvSpPr txBox="1">
                <a:spLocks noChangeAspect="1" noChangeArrowheads="1"/>
              </p:cNvSpPr>
              <p:nvPr/>
            </p:nvSpPr>
            <p:spPr bwMode="auto">
              <a:xfrm>
                <a:off x="8208963" y="2046288"/>
                <a:ext cx="307975" cy="284163"/>
              </a:xfrm>
              <a:prstGeom prst="rect">
                <a:avLst/>
              </a:prstGeom>
              <a:solidFill>
                <a:srgbClr val="CCECFF"/>
              </a:solidFill>
              <a:ln w="9525">
                <a:solidFill>
                  <a:srgbClr val="0000FF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12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X</a:t>
                </a:r>
              </a:p>
            </p:txBody>
          </p:sp>
          <p:sp>
            <p:nvSpPr>
              <p:cNvPr id="4147" name="Text Box 694"/>
              <p:cNvSpPr txBox="1">
                <a:spLocks noChangeAspect="1" noChangeArrowheads="1"/>
              </p:cNvSpPr>
              <p:nvPr/>
            </p:nvSpPr>
            <p:spPr bwMode="auto">
              <a:xfrm>
                <a:off x="7839076" y="1911350"/>
                <a:ext cx="365125" cy="284163"/>
              </a:xfrm>
              <a:prstGeom prst="rect">
                <a:avLst/>
              </a:prstGeom>
              <a:solidFill>
                <a:srgbClr val="CCECFF"/>
              </a:solidFill>
              <a:ln w="9525">
                <a:solidFill>
                  <a:srgbClr val="0000FF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12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W</a:t>
                </a:r>
              </a:p>
            </p:txBody>
          </p:sp>
          <p:sp>
            <p:nvSpPr>
              <p:cNvPr id="4148" name="Text Box 695"/>
              <p:cNvSpPr txBox="1">
                <a:spLocks noChangeAspect="1" noChangeArrowheads="1"/>
              </p:cNvSpPr>
              <p:nvPr/>
            </p:nvSpPr>
            <p:spPr bwMode="auto">
              <a:xfrm>
                <a:off x="7529513" y="2024063"/>
                <a:ext cx="309563" cy="284163"/>
              </a:xfrm>
              <a:prstGeom prst="rect">
                <a:avLst/>
              </a:prstGeom>
              <a:solidFill>
                <a:srgbClr val="CCECFF"/>
              </a:solidFill>
              <a:ln w="9525">
                <a:solidFill>
                  <a:srgbClr val="0000FF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12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V</a:t>
                </a:r>
              </a:p>
            </p:txBody>
          </p:sp>
          <p:sp>
            <p:nvSpPr>
              <p:cNvPr id="4149" name="Text Box 696"/>
              <p:cNvSpPr txBox="1">
                <a:spLocks noChangeAspect="1" noChangeArrowheads="1"/>
              </p:cNvSpPr>
              <p:nvPr/>
            </p:nvSpPr>
            <p:spPr bwMode="auto">
              <a:xfrm>
                <a:off x="7199313" y="1955800"/>
                <a:ext cx="317500" cy="284163"/>
              </a:xfrm>
              <a:prstGeom prst="rect">
                <a:avLst/>
              </a:prstGeom>
              <a:solidFill>
                <a:srgbClr val="CCECFF"/>
              </a:solidFill>
              <a:ln w="9525">
                <a:solidFill>
                  <a:srgbClr val="0000FF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12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U</a:t>
                </a:r>
              </a:p>
            </p:txBody>
          </p:sp>
          <p:sp>
            <p:nvSpPr>
              <p:cNvPr id="4150" name="Text Box 697"/>
              <p:cNvSpPr txBox="1">
                <a:spLocks noChangeAspect="1" noChangeArrowheads="1"/>
              </p:cNvSpPr>
              <p:nvPr/>
            </p:nvSpPr>
            <p:spPr bwMode="auto">
              <a:xfrm>
                <a:off x="6870701" y="2093913"/>
                <a:ext cx="296863" cy="284163"/>
              </a:xfrm>
              <a:prstGeom prst="rect">
                <a:avLst/>
              </a:prstGeom>
              <a:solidFill>
                <a:srgbClr val="CCECFF"/>
              </a:solidFill>
              <a:ln w="9525">
                <a:solidFill>
                  <a:srgbClr val="0000FF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12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T</a:t>
                </a:r>
              </a:p>
            </p:txBody>
          </p:sp>
          <p:sp>
            <p:nvSpPr>
              <p:cNvPr id="4151" name="Text Box 698"/>
              <p:cNvSpPr txBox="1">
                <a:spLocks noChangeAspect="1" noChangeArrowheads="1"/>
              </p:cNvSpPr>
              <p:nvPr/>
            </p:nvSpPr>
            <p:spPr bwMode="auto">
              <a:xfrm>
                <a:off x="6537326" y="2257425"/>
                <a:ext cx="300038" cy="284163"/>
              </a:xfrm>
              <a:prstGeom prst="rect">
                <a:avLst/>
              </a:prstGeom>
              <a:solidFill>
                <a:srgbClr val="CCECFF"/>
              </a:solidFill>
              <a:ln w="9525">
                <a:solidFill>
                  <a:srgbClr val="0000FF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12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S</a:t>
                </a:r>
              </a:p>
            </p:txBody>
          </p:sp>
          <p:sp>
            <p:nvSpPr>
              <p:cNvPr id="4152" name="Text Box 699"/>
              <p:cNvSpPr txBox="1">
                <a:spLocks noChangeAspect="1" noChangeArrowheads="1"/>
              </p:cNvSpPr>
              <p:nvPr/>
            </p:nvSpPr>
            <p:spPr bwMode="auto">
              <a:xfrm>
                <a:off x="522288" y="5113338"/>
                <a:ext cx="312738" cy="284163"/>
              </a:xfrm>
              <a:prstGeom prst="rect">
                <a:avLst/>
              </a:prstGeom>
              <a:solidFill>
                <a:srgbClr val="CCECFF"/>
              </a:solidFill>
              <a:ln w="9525">
                <a:solidFill>
                  <a:srgbClr val="0000FF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12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A</a:t>
                </a:r>
              </a:p>
            </p:txBody>
          </p:sp>
          <p:sp>
            <p:nvSpPr>
              <p:cNvPr id="4153" name="Text Box 700"/>
              <p:cNvSpPr txBox="1">
                <a:spLocks noChangeAspect="1" noChangeArrowheads="1"/>
              </p:cNvSpPr>
              <p:nvPr/>
            </p:nvSpPr>
            <p:spPr bwMode="auto">
              <a:xfrm>
                <a:off x="863601" y="5267325"/>
                <a:ext cx="309563" cy="284163"/>
              </a:xfrm>
              <a:prstGeom prst="rect">
                <a:avLst/>
              </a:prstGeom>
              <a:solidFill>
                <a:srgbClr val="CCECFF"/>
              </a:solidFill>
              <a:ln w="9525">
                <a:solidFill>
                  <a:srgbClr val="0000FF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12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B</a:t>
                </a:r>
              </a:p>
            </p:txBody>
          </p:sp>
          <p:sp>
            <p:nvSpPr>
              <p:cNvPr id="4154" name="Text Box 701"/>
              <p:cNvSpPr txBox="1">
                <a:spLocks noChangeAspect="1" noChangeArrowheads="1"/>
              </p:cNvSpPr>
              <p:nvPr/>
            </p:nvSpPr>
            <p:spPr bwMode="auto">
              <a:xfrm>
                <a:off x="1195388" y="5418138"/>
                <a:ext cx="303213" cy="284163"/>
              </a:xfrm>
              <a:prstGeom prst="rect">
                <a:avLst/>
              </a:prstGeom>
              <a:solidFill>
                <a:srgbClr val="CCECFF"/>
              </a:solidFill>
              <a:ln w="9525">
                <a:solidFill>
                  <a:srgbClr val="0000FF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12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C</a:t>
                </a:r>
              </a:p>
            </p:txBody>
          </p:sp>
          <p:sp>
            <p:nvSpPr>
              <p:cNvPr id="4155" name="Text Box 702"/>
              <p:cNvSpPr txBox="1">
                <a:spLocks noChangeAspect="1" noChangeArrowheads="1"/>
              </p:cNvSpPr>
              <p:nvPr/>
            </p:nvSpPr>
            <p:spPr bwMode="auto">
              <a:xfrm>
                <a:off x="3552826" y="5219700"/>
                <a:ext cx="277813" cy="284163"/>
              </a:xfrm>
              <a:prstGeom prst="rect">
                <a:avLst/>
              </a:prstGeom>
              <a:solidFill>
                <a:srgbClr val="CCECFF"/>
              </a:solidFill>
              <a:ln w="9525">
                <a:solidFill>
                  <a:srgbClr val="0000FF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12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J</a:t>
                </a:r>
              </a:p>
            </p:txBody>
          </p:sp>
          <p:sp>
            <p:nvSpPr>
              <p:cNvPr id="4156" name="Text Box 703"/>
              <p:cNvSpPr txBox="1">
                <a:spLocks noChangeAspect="1" noChangeArrowheads="1"/>
              </p:cNvSpPr>
              <p:nvPr/>
            </p:nvSpPr>
            <p:spPr bwMode="auto">
              <a:xfrm>
                <a:off x="3206751" y="5353050"/>
                <a:ext cx="276225" cy="284163"/>
              </a:xfrm>
              <a:prstGeom prst="rect">
                <a:avLst/>
              </a:prstGeom>
              <a:solidFill>
                <a:srgbClr val="CCECFF"/>
              </a:solidFill>
              <a:ln w="9525">
                <a:solidFill>
                  <a:srgbClr val="0000FF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12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I</a:t>
                </a:r>
              </a:p>
            </p:txBody>
          </p:sp>
          <p:sp>
            <p:nvSpPr>
              <p:cNvPr id="4157" name="Text Box 704"/>
              <p:cNvSpPr txBox="1">
                <a:spLocks noChangeAspect="1" noChangeArrowheads="1"/>
              </p:cNvSpPr>
              <p:nvPr/>
            </p:nvSpPr>
            <p:spPr bwMode="auto">
              <a:xfrm>
                <a:off x="1876426" y="5405438"/>
                <a:ext cx="298450" cy="284163"/>
              </a:xfrm>
              <a:prstGeom prst="rect">
                <a:avLst/>
              </a:prstGeom>
              <a:solidFill>
                <a:srgbClr val="CCECFF"/>
              </a:solidFill>
              <a:ln w="9525">
                <a:solidFill>
                  <a:srgbClr val="0000FF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12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E</a:t>
                </a:r>
              </a:p>
            </p:txBody>
          </p:sp>
          <p:sp>
            <p:nvSpPr>
              <p:cNvPr id="4158" name="Text Box 705"/>
              <p:cNvSpPr txBox="1">
                <a:spLocks noChangeAspect="1" noChangeArrowheads="1"/>
              </p:cNvSpPr>
              <p:nvPr/>
            </p:nvSpPr>
            <p:spPr bwMode="auto">
              <a:xfrm>
                <a:off x="1528763" y="5548313"/>
                <a:ext cx="320675" cy="284163"/>
              </a:xfrm>
              <a:prstGeom prst="rect">
                <a:avLst/>
              </a:prstGeom>
              <a:solidFill>
                <a:srgbClr val="CCECFF"/>
              </a:solidFill>
              <a:ln w="9525">
                <a:solidFill>
                  <a:srgbClr val="0000FF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12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D</a:t>
                </a:r>
              </a:p>
            </p:txBody>
          </p:sp>
          <p:sp>
            <p:nvSpPr>
              <p:cNvPr id="4159" name="Text Box 706"/>
              <p:cNvSpPr txBox="1">
                <a:spLocks noChangeAspect="1" noChangeArrowheads="1"/>
              </p:cNvSpPr>
              <p:nvPr/>
            </p:nvSpPr>
            <p:spPr bwMode="auto">
              <a:xfrm>
                <a:off x="2862263" y="5284788"/>
                <a:ext cx="320675" cy="284163"/>
              </a:xfrm>
              <a:prstGeom prst="rect">
                <a:avLst/>
              </a:prstGeom>
              <a:solidFill>
                <a:srgbClr val="CCECFF"/>
              </a:solidFill>
              <a:ln w="9525">
                <a:solidFill>
                  <a:srgbClr val="0000FF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12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H</a:t>
                </a:r>
              </a:p>
            </p:txBody>
          </p:sp>
          <p:sp>
            <p:nvSpPr>
              <p:cNvPr id="4160" name="Text Box 707"/>
              <p:cNvSpPr txBox="1">
                <a:spLocks noChangeAspect="1" noChangeArrowheads="1"/>
              </p:cNvSpPr>
              <p:nvPr/>
            </p:nvSpPr>
            <p:spPr bwMode="auto">
              <a:xfrm>
                <a:off x="2530476" y="5364163"/>
                <a:ext cx="317500" cy="284163"/>
              </a:xfrm>
              <a:prstGeom prst="rect">
                <a:avLst/>
              </a:prstGeom>
              <a:solidFill>
                <a:srgbClr val="CCECFF"/>
              </a:solidFill>
              <a:ln w="9525">
                <a:solidFill>
                  <a:srgbClr val="0000FF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12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G</a:t>
                </a:r>
              </a:p>
            </p:txBody>
          </p:sp>
          <p:sp>
            <p:nvSpPr>
              <p:cNvPr id="4161" name="Text Box 708"/>
              <p:cNvSpPr txBox="1">
                <a:spLocks noChangeAspect="1" noChangeArrowheads="1"/>
              </p:cNvSpPr>
              <p:nvPr/>
            </p:nvSpPr>
            <p:spPr bwMode="auto">
              <a:xfrm>
                <a:off x="2205038" y="5253038"/>
                <a:ext cx="292100" cy="284163"/>
              </a:xfrm>
              <a:prstGeom prst="rect">
                <a:avLst/>
              </a:prstGeom>
              <a:solidFill>
                <a:srgbClr val="CCECFF"/>
              </a:solidFill>
              <a:ln w="9525">
                <a:solidFill>
                  <a:srgbClr val="0000FF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12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F</a:t>
                </a:r>
              </a:p>
            </p:txBody>
          </p:sp>
          <p:sp>
            <p:nvSpPr>
              <p:cNvPr id="4162" name="Text Box 709"/>
              <p:cNvSpPr txBox="1">
                <a:spLocks noChangeAspect="1" noChangeArrowheads="1"/>
              </p:cNvSpPr>
              <p:nvPr/>
            </p:nvSpPr>
            <p:spPr bwMode="auto">
              <a:xfrm>
                <a:off x="3873501" y="5053013"/>
                <a:ext cx="311150" cy="284163"/>
              </a:xfrm>
              <a:prstGeom prst="rect">
                <a:avLst/>
              </a:prstGeom>
              <a:solidFill>
                <a:srgbClr val="CCECFF"/>
              </a:solidFill>
              <a:ln w="9525">
                <a:solidFill>
                  <a:srgbClr val="0000FF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12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K</a:t>
                </a:r>
              </a:p>
            </p:txBody>
          </p:sp>
          <p:sp>
            <p:nvSpPr>
              <p:cNvPr id="4163" name="Text Box 710"/>
              <p:cNvSpPr txBox="1">
                <a:spLocks noChangeAspect="1" noChangeArrowheads="1"/>
              </p:cNvSpPr>
              <p:nvPr/>
            </p:nvSpPr>
            <p:spPr bwMode="auto">
              <a:xfrm>
                <a:off x="4527551" y="4735513"/>
                <a:ext cx="338138" cy="284163"/>
              </a:xfrm>
              <a:prstGeom prst="rect">
                <a:avLst/>
              </a:prstGeom>
              <a:solidFill>
                <a:srgbClr val="CCECFF"/>
              </a:solidFill>
              <a:ln w="9525">
                <a:solidFill>
                  <a:srgbClr val="0000FF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12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M</a:t>
                </a:r>
              </a:p>
            </p:txBody>
          </p:sp>
          <p:sp>
            <p:nvSpPr>
              <p:cNvPr id="4164" name="Text Box 711"/>
              <p:cNvSpPr txBox="1">
                <a:spLocks noChangeAspect="1" noChangeArrowheads="1"/>
              </p:cNvSpPr>
              <p:nvPr/>
            </p:nvSpPr>
            <p:spPr bwMode="auto">
              <a:xfrm>
                <a:off x="4213226" y="4906963"/>
                <a:ext cx="290513" cy="284163"/>
              </a:xfrm>
              <a:prstGeom prst="rect">
                <a:avLst/>
              </a:prstGeom>
              <a:solidFill>
                <a:srgbClr val="CCECFF"/>
              </a:solidFill>
              <a:ln w="9525">
                <a:solidFill>
                  <a:srgbClr val="0000FF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12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L</a:t>
                </a:r>
              </a:p>
            </p:txBody>
          </p:sp>
          <p:sp>
            <p:nvSpPr>
              <p:cNvPr id="4165" name="Text Box 712"/>
              <p:cNvSpPr txBox="1">
                <a:spLocks noChangeAspect="1" noChangeArrowheads="1"/>
              </p:cNvSpPr>
              <p:nvPr/>
            </p:nvSpPr>
            <p:spPr bwMode="auto">
              <a:xfrm>
                <a:off x="6196013" y="3962400"/>
                <a:ext cx="312738" cy="284163"/>
              </a:xfrm>
              <a:prstGeom prst="rect">
                <a:avLst/>
              </a:prstGeom>
              <a:solidFill>
                <a:srgbClr val="CCECFF"/>
              </a:solidFill>
              <a:ln w="9525">
                <a:solidFill>
                  <a:srgbClr val="0000FF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12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R</a:t>
                </a:r>
              </a:p>
            </p:txBody>
          </p:sp>
          <p:sp>
            <p:nvSpPr>
              <p:cNvPr id="4166" name="Text Box 713"/>
              <p:cNvSpPr txBox="1">
                <a:spLocks noChangeAspect="1" noChangeArrowheads="1"/>
              </p:cNvSpPr>
              <p:nvPr/>
            </p:nvSpPr>
            <p:spPr bwMode="auto">
              <a:xfrm>
                <a:off x="5872163" y="4129088"/>
                <a:ext cx="323850" cy="284163"/>
              </a:xfrm>
              <a:prstGeom prst="rect">
                <a:avLst/>
              </a:prstGeom>
              <a:solidFill>
                <a:srgbClr val="CCECFF"/>
              </a:solidFill>
              <a:ln w="9525">
                <a:solidFill>
                  <a:srgbClr val="0000FF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12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Q</a:t>
                </a:r>
              </a:p>
            </p:txBody>
          </p:sp>
          <p:sp>
            <p:nvSpPr>
              <p:cNvPr id="4167" name="Text Box 714"/>
              <p:cNvSpPr txBox="1">
                <a:spLocks noChangeAspect="1" noChangeArrowheads="1"/>
              </p:cNvSpPr>
              <p:nvPr/>
            </p:nvSpPr>
            <p:spPr bwMode="auto">
              <a:xfrm>
                <a:off x="5529263" y="4278313"/>
                <a:ext cx="304800" cy="284163"/>
              </a:xfrm>
              <a:prstGeom prst="rect">
                <a:avLst/>
              </a:prstGeom>
              <a:solidFill>
                <a:srgbClr val="CCECFF"/>
              </a:solidFill>
              <a:ln w="9525">
                <a:solidFill>
                  <a:srgbClr val="0000FF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12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P</a:t>
                </a:r>
              </a:p>
            </p:txBody>
          </p:sp>
          <p:sp>
            <p:nvSpPr>
              <p:cNvPr id="4168" name="Text Box 715"/>
              <p:cNvSpPr txBox="1">
                <a:spLocks noChangeAspect="1" noChangeArrowheads="1"/>
              </p:cNvSpPr>
              <p:nvPr/>
            </p:nvSpPr>
            <p:spPr bwMode="auto">
              <a:xfrm>
                <a:off x="5199063" y="4441825"/>
                <a:ext cx="323850" cy="284163"/>
              </a:xfrm>
              <a:prstGeom prst="rect">
                <a:avLst/>
              </a:prstGeom>
              <a:solidFill>
                <a:srgbClr val="CCECFF"/>
              </a:solidFill>
              <a:ln w="9525">
                <a:solidFill>
                  <a:srgbClr val="0000FF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12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O</a:t>
                </a:r>
              </a:p>
            </p:txBody>
          </p:sp>
          <p:sp>
            <p:nvSpPr>
              <p:cNvPr id="4169" name="Text Box 716"/>
              <p:cNvSpPr txBox="1">
                <a:spLocks noChangeAspect="1" noChangeArrowheads="1"/>
              </p:cNvSpPr>
              <p:nvPr/>
            </p:nvSpPr>
            <p:spPr bwMode="auto">
              <a:xfrm>
                <a:off x="4865688" y="4597400"/>
                <a:ext cx="322263" cy="284163"/>
              </a:xfrm>
              <a:prstGeom prst="rect">
                <a:avLst/>
              </a:prstGeom>
              <a:solidFill>
                <a:srgbClr val="CCECFF"/>
              </a:solidFill>
              <a:ln w="9525">
                <a:solidFill>
                  <a:srgbClr val="0000FF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12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N</a:t>
                </a:r>
              </a:p>
            </p:txBody>
          </p:sp>
          <p:sp>
            <p:nvSpPr>
              <p:cNvPr id="4170" name="Text Box 717"/>
              <p:cNvSpPr txBox="1">
                <a:spLocks noChangeAspect="1" noChangeArrowheads="1"/>
              </p:cNvSpPr>
              <p:nvPr/>
            </p:nvSpPr>
            <p:spPr bwMode="auto">
              <a:xfrm>
                <a:off x="8208963" y="3027363"/>
                <a:ext cx="307975" cy="284163"/>
              </a:xfrm>
              <a:prstGeom prst="rect">
                <a:avLst/>
              </a:prstGeom>
              <a:solidFill>
                <a:srgbClr val="CCECFF"/>
              </a:solidFill>
              <a:ln w="9525">
                <a:solidFill>
                  <a:srgbClr val="0000FF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12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X</a:t>
                </a:r>
              </a:p>
            </p:txBody>
          </p:sp>
          <p:sp>
            <p:nvSpPr>
              <p:cNvPr id="4171" name="Text Box 718"/>
              <p:cNvSpPr txBox="1">
                <a:spLocks noChangeAspect="1" noChangeArrowheads="1"/>
              </p:cNvSpPr>
              <p:nvPr/>
            </p:nvSpPr>
            <p:spPr bwMode="auto">
              <a:xfrm>
                <a:off x="7839076" y="3171825"/>
                <a:ext cx="365125" cy="284163"/>
              </a:xfrm>
              <a:prstGeom prst="rect">
                <a:avLst/>
              </a:prstGeom>
              <a:solidFill>
                <a:srgbClr val="CCECFF"/>
              </a:solidFill>
              <a:ln w="9525">
                <a:solidFill>
                  <a:srgbClr val="0000FF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12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W</a:t>
                </a:r>
              </a:p>
            </p:txBody>
          </p:sp>
          <p:sp>
            <p:nvSpPr>
              <p:cNvPr id="4172" name="Text Box 719"/>
              <p:cNvSpPr txBox="1">
                <a:spLocks noChangeAspect="1" noChangeArrowheads="1"/>
              </p:cNvSpPr>
              <p:nvPr/>
            </p:nvSpPr>
            <p:spPr bwMode="auto">
              <a:xfrm>
                <a:off x="7529513" y="3316288"/>
                <a:ext cx="309563" cy="284163"/>
              </a:xfrm>
              <a:prstGeom prst="rect">
                <a:avLst/>
              </a:prstGeom>
              <a:solidFill>
                <a:srgbClr val="CCECFF"/>
              </a:solidFill>
              <a:ln w="9525">
                <a:solidFill>
                  <a:srgbClr val="0000FF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12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V</a:t>
                </a:r>
              </a:p>
            </p:txBody>
          </p:sp>
          <p:sp>
            <p:nvSpPr>
              <p:cNvPr id="4173" name="Text Box 720"/>
              <p:cNvSpPr txBox="1">
                <a:spLocks noChangeAspect="1" noChangeArrowheads="1"/>
              </p:cNvSpPr>
              <p:nvPr/>
            </p:nvSpPr>
            <p:spPr bwMode="auto">
              <a:xfrm>
                <a:off x="7199313" y="3513138"/>
                <a:ext cx="317500" cy="284163"/>
              </a:xfrm>
              <a:prstGeom prst="rect">
                <a:avLst/>
              </a:prstGeom>
              <a:solidFill>
                <a:srgbClr val="CCECFF"/>
              </a:solidFill>
              <a:ln w="9525">
                <a:solidFill>
                  <a:srgbClr val="0000FF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12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U</a:t>
                </a:r>
              </a:p>
            </p:txBody>
          </p:sp>
          <p:sp>
            <p:nvSpPr>
              <p:cNvPr id="4174" name="Text Box 721"/>
              <p:cNvSpPr txBox="1">
                <a:spLocks noChangeAspect="1" noChangeArrowheads="1"/>
              </p:cNvSpPr>
              <p:nvPr/>
            </p:nvSpPr>
            <p:spPr bwMode="auto">
              <a:xfrm>
                <a:off x="6870701" y="3638550"/>
                <a:ext cx="296863" cy="284163"/>
              </a:xfrm>
              <a:prstGeom prst="rect">
                <a:avLst/>
              </a:prstGeom>
              <a:solidFill>
                <a:srgbClr val="CCECFF"/>
              </a:solidFill>
              <a:ln w="9525">
                <a:solidFill>
                  <a:srgbClr val="0000FF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12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T</a:t>
                </a:r>
              </a:p>
            </p:txBody>
          </p:sp>
          <p:sp>
            <p:nvSpPr>
              <p:cNvPr id="4175" name="Text Box 722"/>
              <p:cNvSpPr txBox="1">
                <a:spLocks noChangeAspect="1" noChangeArrowheads="1"/>
              </p:cNvSpPr>
              <p:nvPr/>
            </p:nvSpPr>
            <p:spPr bwMode="auto">
              <a:xfrm>
                <a:off x="6537326" y="3857625"/>
                <a:ext cx="300038" cy="284163"/>
              </a:xfrm>
              <a:prstGeom prst="rect">
                <a:avLst/>
              </a:prstGeom>
              <a:solidFill>
                <a:srgbClr val="CCECFF"/>
              </a:solidFill>
              <a:ln w="9525">
                <a:solidFill>
                  <a:srgbClr val="0000FF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12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S</a:t>
                </a:r>
              </a:p>
            </p:txBody>
          </p:sp>
          <p:sp>
            <p:nvSpPr>
              <p:cNvPr id="4176" name="Text Box 728"/>
              <p:cNvSpPr txBox="1">
                <a:spLocks noChangeAspect="1" noChangeArrowheads="1"/>
              </p:cNvSpPr>
              <p:nvPr/>
            </p:nvSpPr>
            <p:spPr bwMode="auto">
              <a:xfrm>
                <a:off x="71438" y="4151313"/>
                <a:ext cx="301625" cy="284163"/>
              </a:xfrm>
              <a:prstGeom prst="rect">
                <a:avLst/>
              </a:prstGeom>
              <a:solidFill>
                <a:srgbClr val="CCFF99"/>
              </a:solidFill>
              <a:ln w="9525">
                <a:solidFill>
                  <a:srgbClr val="006600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12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1</a:t>
                </a:r>
              </a:p>
            </p:txBody>
          </p:sp>
          <p:sp>
            <p:nvSpPr>
              <p:cNvPr id="4177" name="Text Box 729"/>
              <p:cNvSpPr txBox="1">
                <a:spLocks noChangeAspect="1" noChangeArrowheads="1"/>
              </p:cNvSpPr>
              <p:nvPr/>
            </p:nvSpPr>
            <p:spPr bwMode="auto">
              <a:xfrm>
                <a:off x="71438" y="4473575"/>
                <a:ext cx="301625" cy="284163"/>
              </a:xfrm>
              <a:prstGeom prst="rect">
                <a:avLst/>
              </a:prstGeom>
              <a:solidFill>
                <a:srgbClr val="CCFF99"/>
              </a:solidFill>
              <a:ln w="9525">
                <a:solidFill>
                  <a:srgbClr val="006600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12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2</a:t>
                </a:r>
              </a:p>
            </p:txBody>
          </p:sp>
          <p:sp>
            <p:nvSpPr>
              <p:cNvPr id="4178" name="Text Box 730"/>
              <p:cNvSpPr txBox="1">
                <a:spLocks noChangeAspect="1" noChangeArrowheads="1"/>
              </p:cNvSpPr>
              <p:nvPr/>
            </p:nvSpPr>
            <p:spPr bwMode="auto">
              <a:xfrm>
                <a:off x="8578851" y="2741613"/>
                <a:ext cx="303213" cy="284163"/>
              </a:xfrm>
              <a:prstGeom prst="rect">
                <a:avLst/>
              </a:prstGeom>
              <a:solidFill>
                <a:srgbClr val="CCFF99"/>
              </a:solidFill>
              <a:ln w="9525">
                <a:solidFill>
                  <a:srgbClr val="006600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12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2</a:t>
                </a:r>
              </a:p>
            </p:txBody>
          </p:sp>
          <p:sp>
            <p:nvSpPr>
              <p:cNvPr id="4179" name="Text Box 731"/>
              <p:cNvSpPr txBox="1">
                <a:spLocks noChangeAspect="1" noChangeArrowheads="1"/>
              </p:cNvSpPr>
              <p:nvPr/>
            </p:nvSpPr>
            <p:spPr bwMode="auto">
              <a:xfrm>
                <a:off x="8578851" y="2360613"/>
                <a:ext cx="303213" cy="284163"/>
              </a:xfrm>
              <a:prstGeom prst="rect">
                <a:avLst/>
              </a:prstGeom>
              <a:solidFill>
                <a:srgbClr val="CCFF99"/>
              </a:solidFill>
              <a:ln w="9525">
                <a:solidFill>
                  <a:srgbClr val="006600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12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1</a:t>
                </a:r>
              </a:p>
            </p:txBody>
          </p:sp>
          <p:sp>
            <p:nvSpPr>
              <p:cNvPr id="4180" name="Text Box 732"/>
              <p:cNvSpPr txBox="1">
                <a:spLocks noChangeAspect="1" noChangeArrowheads="1"/>
              </p:cNvSpPr>
              <p:nvPr/>
            </p:nvSpPr>
            <p:spPr bwMode="auto">
              <a:xfrm>
                <a:off x="73026" y="4797425"/>
                <a:ext cx="301625" cy="284163"/>
              </a:xfrm>
              <a:prstGeom prst="rect">
                <a:avLst/>
              </a:prstGeom>
              <a:solidFill>
                <a:srgbClr val="CCFF99"/>
              </a:solidFill>
              <a:ln w="9525">
                <a:solidFill>
                  <a:srgbClr val="006600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>
                <a:lvl1pPr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358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358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1200" b="1">
                    <a:solidFill>
                      <a:srgbClr val="00000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3</a:t>
                </a:r>
              </a:p>
            </p:txBody>
          </p:sp>
        </p:grpSp>
      </p:grpSp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Author’s First Attempt</a:t>
            </a:r>
          </a:p>
        </p:txBody>
      </p:sp>
      <p:sp>
        <p:nvSpPr>
          <p:cNvPr id="4100" name="Text Box 114"/>
          <p:cNvSpPr txBox="1">
            <a:spLocks noChangeAspect="1" noChangeArrowheads="1"/>
          </p:cNvSpPr>
          <p:nvPr/>
        </p:nvSpPr>
        <p:spPr bwMode="auto">
          <a:xfrm>
            <a:off x="7162800" y="5902325"/>
            <a:ext cx="1066800" cy="319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35852" tIns="67926" rIns="135852" bIns="67926">
            <a:spAutoFit/>
          </a:bodyPr>
          <a:lstStyle>
            <a:lvl1pPr defTabSz="20193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20193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20193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20193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20193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20193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20193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20193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20193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200" b="1">
                <a:latin typeface="Verdana" panose="020B0604030504040204" pitchFamily="34" charset="0"/>
              </a:rPr>
              <a:t>0   km   2</a:t>
            </a:r>
          </a:p>
        </p:txBody>
      </p:sp>
      <p:grpSp>
        <p:nvGrpSpPr>
          <p:cNvPr id="4101" name="Group 206"/>
          <p:cNvGrpSpPr>
            <a:grpSpLocks noChangeAspect="1"/>
          </p:cNvGrpSpPr>
          <p:nvPr/>
        </p:nvGrpSpPr>
        <p:grpSpPr bwMode="auto">
          <a:xfrm>
            <a:off x="7339013" y="5854700"/>
            <a:ext cx="700087" cy="87313"/>
            <a:chOff x="7126" y="5029"/>
            <a:chExt cx="697" cy="84"/>
          </a:xfrm>
        </p:grpSpPr>
        <p:sp>
          <p:nvSpPr>
            <p:cNvPr id="4122" name="Rectangle 117"/>
            <p:cNvSpPr>
              <a:spLocks noChangeAspect="1" noChangeArrowheads="1"/>
            </p:cNvSpPr>
            <p:nvPr/>
          </p:nvSpPr>
          <p:spPr bwMode="auto">
            <a:xfrm>
              <a:off x="7126" y="5029"/>
              <a:ext cx="343" cy="84"/>
            </a:xfrm>
            <a:prstGeom prst="rect">
              <a:avLst/>
            </a:prstGeom>
            <a:solidFill>
              <a:srgbClr val="FF0000"/>
            </a:solidFill>
            <a:ln w="19050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lIns="135852" tIns="67926" rIns="135852" bIns="67926" anchor="ctr"/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3600"/>
            </a:p>
          </p:txBody>
        </p:sp>
        <p:sp>
          <p:nvSpPr>
            <p:cNvPr id="4123" name="Rectangle 118"/>
            <p:cNvSpPr>
              <a:spLocks noChangeAspect="1" noChangeArrowheads="1"/>
            </p:cNvSpPr>
            <p:nvPr/>
          </p:nvSpPr>
          <p:spPr bwMode="auto">
            <a:xfrm>
              <a:off x="7476" y="5029"/>
              <a:ext cx="347" cy="84"/>
            </a:xfrm>
            <a:prstGeom prst="rect">
              <a:avLst/>
            </a:prstGeom>
            <a:solidFill>
              <a:srgbClr val="FFFF00"/>
            </a:solidFill>
            <a:ln w="19050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lIns="135852" tIns="67926" rIns="135852" bIns="67926" anchor="ctr"/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3600"/>
            </a:p>
          </p:txBody>
        </p:sp>
      </p:grpSp>
      <p:sp>
        <p:nvSpPr>
          <p:cNvPr id="4102" name="Text Box 209"/>
          <p:cNvSpPr txBox="1">
            <a:spLocks noChangeArrowheads="1"/>
          </p:cNvSpPr>
          <p:nvPr/>
        </p:nvSpPr>
        <p:spPr bwMode="auto">
          <a:xfrm>
            <a:off x="4573588" y="5286375"/>
            <a:ext cx="25273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200" b="1">
                <a:latin typeface="Verdana" panose="020B0604030504040204" pitchFamily="34" charset="0"/>
              </a:rPr>
              <a:t>Average HC pore thickness values for each cell</a:t>
            </a:r>
          </a:p>
        </p:txBody>
      </p:sp>
      <p:sp>
        <p:nvSpPr>
          <p:cNvPr id="4103" name="Freeform 80"/>
          <p:cNvSpPr>
            <a:spLocks noChangeAspect="1"/>
          </p:cNvSpPr>
          <p:nvPr/>
        </p:nvSpPr>
        <p:spPr bwMode="auto">
          <a:xfrm rot="-5400000">
            <a:off x="3263901" y="3971925"/>
            <a:ext cx="298450" cy="447675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solidFill>
            <a:srgbClr val="00FF00"/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104" name="Freeform 97"/>
          <p:cNvSpPr>
            <a:spLocks noChangeAspect="1"/>
          </p:cNvSpPr>
          <p:nvPr/>
        </p:nvSpPr>
        <p:spPr bwMode="auto">
          <a:xfrm rot="-5400000">
            <a:off x="2932113" y="4427538"/>
            <a:ext cx="298450" cy="450850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solidFill>
            <a:srgbClr val="00FF00"/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105" name="Freeform 212"/>
          <p:cNvSpPr>
            <a:spLocks noChangeAspect="1"/>
          </p:cNvSpPr>
          <p:nvPr/>
        </p:nvSpPr>
        <p:spPr bwMode="auto">
          <a:xfrm rot="-5400000">
            <a:off x="2262982" y="4439443"/>
            <a:ext cx="298450" cy="449263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solidFill>
            <a:srgbClr val="00FF00"/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106" name="Freeform 164"/>
          <p:cNvSpPr>
            <a:spLocks noChangeAspect="1"/>
          </p:cNvSpPr>
          <p:nvPr/>
        </p:nvSpPr>
        <p:spPr bwMode="auto">
          <a:xfrm rot="-5400000">
            <a:off x="4268788" y="3800475"/>
            <a:ext cx="298450" cy="447675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solidFill>
            <a:srgbClr val="00FF00"/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107" name="Freeform 185"/>
          <p:cNvSpPr>
            <a:spLocks noChangeAspect="1"/>
          </p:cNvSpPr>
          <p:nvPr/>
        </p:nvSpPr>
        <p:spPr bwMode="auto">
          <a:xfrm rot="-5400000">
            <a:off x="5265738" y="3328987"/>
            <a:ext cx="298450" cy="447675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solidFill>
            <a:srgbClr val="00FF00"/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108" name="Freeform 197"/>
          <p:cNvSpPr>
            <a:spLocks noChangeAspect="1"/>
          </p:cNvSpPr>
          <p:nvPr/>
        </p:nvSpPr>
        <p:spPr bwMode="auto">
          <a:xfrm rot="-5400000">
            <a:off x="4932363" y="3786187"/>
            <a:ext cx="298450" cy="447675"/>
          </a:xfrm>
          <a:custGeom>
            <a:avLst/>
            <a:gdLst>
              <a:gd name="T0" fmla="*/ 2147483647 w 168"/>
              <a:gd name="T1" fmla="*/ 0 h 340"/>
              <a:gd name="T2" fmla="*/ 0 w 168"/>
              <a:gd name="T3" fmla="*/ 2147483647 h 340"/>
              <a:gd name="T4" fmla="*/ 0 w 168"/>
              <a:gd name="T5" fmla="*/ 2147483647 h 340"/>
              <a:gd name="T6" fmla="*/ 2147483647 w 168"/>
              <a:gd name="T7" fmla="*/ 2147483647 h 340"/>
              <a:gd name="T8" fmla="*/ 2147483647 w 168"/>
              <a:gd name="T9" fmla="*/ 2147483647 h 340"/>
              <a:gd name="T10" fmla="*/ 2147483647 w 168"/>
              <a:gd name="T11" fmla="*/ 2147483647 h 340"/>
              <a:gd name="T12" fmla="*/ 2147483647 w 168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8"/>
              <a:gd name="T22" fmla="*/ 0 h 340"/>
              <a:gd name="T23" fmla="*/ 168 w 168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8" h="340">
                <a:moveTo>
                  <a:pt x="80" y="0"/>
                </a:moveTo>
                <a:lnTo>
                  <a:pt x="0" y="80"/>
                </a:lnTo>
                <a:lnTo>
                  <a:pt x="0" y="250"/>
                </a:lnTo>
                <a:lnTo>
                  <a:pt x="84" y="340"/>
                </a:lnTo>
                <a:lnTo>
                  <a:pt x="168" y="254"/>
                </a:lnTo>
                <a:lnTo>
                  <a:pt x="168" y="86"/>
                </a:lnTo>
                <a:lnTo>
                  <a:pt x="80" y="0"/>
                </a:lnTo>
                <a:close/>
              </a:path>
            </a:pathLst>
          </a:custGeom>
          <a:solidFill>
            <a:srgbClr val="00FF00"/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109" name="Text Box 579"/>
          <p:cNvSpPr txBox="1">
            <a:spLocks noChangeAspect="1" noChangeArrowheads="1"/>
          </p:cNvSpPr>
          <p:nvPr/>
        </p:nvSpPr>
        <p:spPr bwMode="auto">
          <a:xfrm>
            <a:off x="2287588" y="4567238"/>
            <a:ext cx="266700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900" b="1">
                <a:latin typeface="Verdana" panose="020B0604030504040204" pitchFamily="34" charset="0"/>
                <a:cs typeface="Arial" panose="020B0604020202020204" pitchFamily="34" charset="0"/>
              </a:rPr>
              <a:t>8</a:t>
            </a:r>
          </a:p>
        </p:txBody>
      </p:sp>
      <p:sp>
        <p:nvSpPr>
          <p:cNvPr id="4110" name="Text Box 603"/>
          <p:cNvSpPr txBox="1">
            <a:spLocks noChangeAspect="1" noChangeArrowheads="1"/>
          </p:cNvSpPr>
          <p:nvPr/>
        </p:nvSpPr>
        <p:spPr bwMode="auto">
          <a:xfrm>
            <a:off x="2900363" y="4551363"/>
            <a:ext cx="349250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900" b="1">
                <a:latin typeface="Verdana" panose="020B0604030504040204" pitchFamily="34" charset="0"/>
                <a:cs typeface="Arial" panose="020B0604020202020204" pitchFamily="34" charset="0"/>
              </a:rPr>
              <a:t>11</a:t>
            </a:r>
          </a:p>
        </p:txBody>
      </p:sp>
      <p:sp>
        <p:nvSpPr>
          <p:cNvPr id="4111" name="Text Box 608"/>
          <p:cNvSpPr txBox="1">
            <a:spLocks noChangeAspect="1" noChangeArrowheads="1"/>
          </p:cNvSpPr>
          <p:nvPr/>
        </p:nvSpPr>
        <p:spPr bwMode="auto">
          <a:xfrm>
            <a:off x="3267075" y="4073525"/>
            <a:ext cx="266700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900" b="1">
                <a:latin typeface="Verdana" panose="020B0604030504040204" pitchFamily="34" charset="0"/>
                <a:cs typeface="Arial" panose="020B0604020202020204" pitchFamily="34" charset="0"/>
              </a:rPr>
              <a:t>7</a:t>
            </a:r>
          </a:p>
        </p:txBody>
      </p:sp>
      <p:sp>
        <p:nvSpPr>
          <p:cNvPr id="4112" name="Text Box 622"/>
          <p:cNvSpPr txBox="1">
            <a:spLocks noChangeAspect="1" noChangeArrowheads="1"/>
          </p:cNvSpPr>
          <p:nvPr/>
        </p:nvSpPr>
        <p:spPr bwMode="auto">
          <a:xfrm>
            <a:off x="4238625" y="3925888"/>
            <a:ext cx="349250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900" b="1">
                <a:latin typeface="Verdana" panose="020B0604030504040204" pitchFamily="34" charset="0"/>
                <a:cs typeface="Arial" panose="020B0604020202020204" pitchFamily="34" charset="0"/>
              </a:rPr>
              <a:t>15</a:t>
            </a:r>
          </a:p>
        </p:txBody>
      </p:sp>
      <p:sp>
        <p:nvSpPr>
          <p:cNvPr id="4113" name="Text Box 634"/>
          <p:cNvSpPr txBox="1">
            <a:spLocks noChangeAspect="1" noChangeArrowheads="1"/>
          </p:cNvSpPr>
          <p:nvPr/>
        </p:nvSpPr>
        <p:spPr bwMode="auto">
          <a:xfrm>
            <a:off x="4902200" y="3876675"/>
            <a:ext cx="349250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900" b="1">
                <a:latin typeface="Verdana" panose="020B0604030504040204" pitchFamily="34" charset="0"/>
                <a:cs typeface="Arial" panose="020B0604020202020204" pitchFamily="34" charset="0"/>
              </a:rPr>
              <a:t>13</a:t>
            </a:r>
          </a:p>
        </p:txBody>
      </p:sp>
      <p:sp>
        <p:nvSpPr>
          <p:cNvPr id="4114" name="Text Box 637"/>
          <p:cNvSpPr txBox="1">
            <a:spLocks noChangeAspect="1" noChangeArrowheads="1"/>
          </p:cNvSpPr>
          <p:nvPr/>
        </p:nvSpPr>
        <p:spPr bwMode="auto">
          <a:xfrm>
            <a:off x="5245100" y="3451225"/>
            <a:ext cx="333375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800" b="1">
                <a:latin typeface="Verdana" panose="020B0604030504040204" pitchFamily="34" charset="0"/>
                <a:cs typeface="Arial" panose="020B0604020202020204" pitchFamily="34" charset="0"/>
              </a:rPr>
              <a:t>16</a:t>
            </a:r>
          </a:p>
        </p:txBody>
      </p:sp>
      <p:sp>
        <p:nvSpPr>
          <p:cNvPr id="4115" name="Oval 724"/>
          <p:cNvSpPr>
            <a:spLocks noChangeAspect="1" noChangeArrowheads="1"/>
          </p:cNvSpPr>
          <p:nvPr/>
        </p:nvSpPr>
        <p:spPr bwMode="auto">
          <a:xfrm>
            <a:off x="7343775" y="4044950"/>
            <a:ext cx="1422400" cy="1423988"/>
          </a:xfrm>
          <a:prstGeom prst="ellipse">
            <a:avLst/>
          </a:prstGeom>
          <a:noFill/>
          <a:ln w="57150">
            <a:solidFill>
              <a:srgbClr val="FF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4116" name="Oval 725"/>
          <p:cNvSpPr>
            <a:spLocks noChangeAspect="1" noChangeArrowheads="1"/>
          </p:cNvSpPr>
          <p:nvPr/>
        </p:nvSpPr>
        <p:spPr bwMode="auto">
          <a:xfrm>
            <a:off x="8026400" y="4727575"/>
            <a:ext cx="58738" cy="57150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4117" name="Line 726"/>
          <p:cNvSpPr>
            <a:spLocks noChangeAspect="1" noChangeShapeType="1"/>
          </p:cNvSpPr>
          <p:nvPr/>
        </p:nvSpPr>
        <p:spPr bwMode="auto">
          <a:xfrm flipH="1">
            <a:off x="8056563" y="4208463"/>
            <a:ext cx="404812" cy="54451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 type="arrow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18" name="Text Box 727"/>
          <p:cNvSpPr txBox="1">
            <a:spLocks noChangeAspect="1" noChangeArrowheads="1"/>
          </p:cNvSpPr>
          <p:nvPr/>
        </p:nvSpPr>
        <p:spPr bwMode="auto">
          <a:xfrm>
            <a:off x="8189913" y="4530725"/>
            <a:ext cx="468312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800" b="1">
                <a:latin typeface="Verdana" panose="020B0604030504040204" pitchFamily="34" charset="0"/>
              </a:rPr>
              <a:t>2 km</a:t>
            </a:r>
          </a:p>
        </p:txBody>
      </p:sp>
      <p:sp>
        <p:nvSpPr>
          <p:cNvPr id="4119" name="Text Box 740"/>
          <p:cNvSpPr txBox="1">
            <a:spLocks noChangeArrowheads="1"/>
          </p:cNvSpPr>
          <p:nvPr/>
        </p:nvSpPr>
        <p:spPr bwMode="auto">
          <a:xfrm>
            <a:off x="287338" y="960438"/>
            <a:ext cx="3425825" cy="117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10000"/>
              </a:spcBef>
            </a:pPr>
            <a:r>
              <a:rPr lang="en-US" altLang="en-US" b="1">
                <a:latin typeface="Verdana" panose="020B0604030504040204" pitchFamily="34" charset="0"/>
              </a:rPr>
              <a:t>              Questions:</a:t>
            </a:r>
          </a:p>
          <a:p>
            <a:pPr eaLnBrk="1" hangingPunct="1">
              <a:spcBef>
                <a:spcPct val="10000"/>
              </a:spcBef>
              <a:buFontTx/>
              <a:buAutoNum type="arabicPeriod"/>
            </a:pPr>
            <a:r>
              <a:rPr lang="en-US" altLang="en-US" sz="1600" b="1">
                <a:latin typeface="Verdana" panose="020B0604030504040204" pitchFamily="34" charset="0"/>
              </a:rPr>
              <a:t>Two platforms?</a:t>
            </a:r>
          </a:p>
          <a:p>
            <a:pPr eaLnBrk="1" hangingPunct="1">
              <a:spcBef>
                <a:spcPct val="10000"/>
              </a:spcBef>
              <a:buFontTx/>
              <a:buAutoNum type="arabicPeriod"/>
            </a:pPr>
            <a:r>
              <a:rPr lang="en-US" altLang="en-US" sz="1600" b="1">
                <a:latin typeface="Verdana" panose="020B0604030504040204" pitchFamily="34" charset="0"/>
              </a:rPr>
              <a:t>A at ~N4; B at ~H3 </a:t>
            </a:r>
          </a:p>
          <a:p>
            <a:pPr eaLnBrk="1" hangingPunct="1">
              <a:spcBef>
                <a:spcPct val="10000"/>
              </a:spcBef>
              <a:buFontTx/>
              <a:buAutoNum type="arabicPeriod"/>
            </a:pPr>
            <a:r>
              <a:rPr lang="en-US" altLang="en-US" sz="1600" b="1">
                <a:latin typeface="Verdana" panose="020B0604030504040204" pitchFamily="34" charset="0"/>
              </a:rPr>
              <a:t>A total of 6 targeted cells</a:t>
            </a:r>
          </a:p>
        </p:txBody>
      </p:sp>
      <p:sp>
        <p:nvSpPr>
          <p:cNvPr id="4120" name="Oval 724"/>
          <p:cNvSpPr>
            <a:spLocks noChangeAspect="1" noChangeArrowheads="1"/>
          </p:cNvSpPr>
          <p:nvPr/>
        </p:nvSpPr>
        <p:spPr bwMode="auto">
          <a:xfrm>
            <a:off x="4217988" y="3162300"/>
            <a:ext cx="1422400" cy="1423988"/>
          </a:xfrm>
          <a:prstGeom prst="ellipse">
            <a:avLst/>
          </a:prstGeom>
          <a:noFill/>
          <a:ln w="57150">
            <a:solidFill>
              <a:srgbClr val="FF00FF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4121" name="Oval 724"/>
          <p:cNvSpPr>
            <a:spLocks noChangeAspect="1" noChangeArrowheads="1"/>
          </p:cNvSpPr>
          <p:nvPr/>
        </p:nvSpPr>
        <p:spPr bwMode="auto">
          <a:xfrm>
            <a:off x="2222500" y="3846513"/>
            <a:ext cx="1422400" cy="1423987"/>
          </a:xfrm>
          <a:prstGeom prst="ellipse">
            <a:avLst/>
          </a:prstGeom>
          <a:noFill/>
          <a:ln w="57150">
            <a:solidFill>
              <a:srgbClr val="FF00FF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3096250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2400" smtClean="0"/>
              <a:t>A Platform – HC Pore Thickness</a:t>
            </a:r>
          </a:p>
        </p:txBody>
      </p:sp>
      <p:sp>
        <p:nvSpPr>
          <p:cNvPr id="5123" name="Text Box 740"/>
          <p:cNvSpPr txBox="1">
            <a:spLocks noChangeArrowheads="1"/>
          </p:cNvSpPr>
          <p:nvPr/>
        </p:nvSpPr>
        <p:spPr bwMode="auto">
          <a:xfrm>
            <a:off x="347663" y="1158875"/>
            <a:ext cx="2626040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10000"/>
              </a:spcBef>
              <a:buFontTx/>
              <a:buAutoNum type="arabicPeriod"/>
            </a:pPr>
            <a:r>
              <a:rPr lang="en-US" altLang="en-US" sz="2000" b="1">
                <a:latin typeface="Verdana" panose="020B0604030504040204" pitchFamily="34" charset="0"/>
              </a:rPr>
              <a:t>Well A-1 at O3</a:t>
            </a:r>
          </a:p>
          <a:p>
            <a:pPr eaLnBrk="1" hangingPunct="1">
              <a:spcBef>
                <a:spcPct val="10000"/>
              </a:spcBef>
              <a:buFontTx/>
              <a:buAutoNum type="arabicPeriod"/>
            </a:pPr>
            <a:r>
              <a:rPr lang="en-US" altLang="en-US" sz="2000" b="1">
                <a:latin typeface="Verdana" panose="020B0604030504040204" pitchFamily="34" charset="0"/>
              </a:rPr>
              <a:t>Well A-2 at N4</a:t>
            </a:r>
          </a:p>
          <a:p>
            <a:pPr eaLnBrk="1" hangingPunct="1">
              <a:spcBef>
                <a:spcPct val="10000"/>
              </a:spcBef>
              <a:buFontTx/>
              <a:buAutoNum type="arabicPeriod"/>
            </a:pPr>
            <a:r>
              <a:rPr lang="en-US" altLang="en-US" sz="2000" b="1">
                <a:latin typeface="Verdana" panose="020B0604030504040204" pitchFamily="34" charset="0"/>
              </a:rPr>
              <a:t>Well A-3 at L3</a:t>
            </a:r>
          </a:p>
        </p:txBody>
      </p:sp>
      <p:sp>
        <p:nvSpPr>
          <p:cNvPr id="5124" name="Text Box 114"/>
          <p:cNvSpPr txBox="1">
            <a:spLocks noChangeAspect="1" noChangeArrowheads="1"/>
          </p:cNvSpPr>
          <p:nvPr/>
        </p:nvSpPr>
        <p:spPr bwMode="auto">
          <a:xfrm>
            <a:off x="7064375" y="4627563"/>
            <a:ext cx="1340355" cy="3218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35852" tIns="67926" rIns="135852" bIns="67926">
            <a:spAutoFit/>
          </a:bodyPr>
          <a:lstStyle>
            <a:lvl1pPr defTabSz="20193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20193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20193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20193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20193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20193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20193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20193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20193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200" b="1">
                <a:latin typeface="Verdana" panose="020B0604030504040204" pitchFamily="34" charset="0"/>
              </a:rPr>
              <a:t> 0     km     2</a:t>
            </a:r>
          </a:p>
        </p:txBody>
      </p:sp>
      <p:grpSp>
        <p:nvGrpSpPr>
          <p:cNvPr id="5125" name="Group 206"/>
          <p:cNvGrpSpPr>
            <a:grpSpLocks noChangeAspect="1"/>
          </p:cNvGrpSpPr>
          <p:nvPr/>
        </p:nvGrpSpPr>
        <p:grpSpPr bwMode="auto">
          <a:xfrm>
            <a:off x="7329488" y="4556125"/>
            <a:ext cx="1052512" cy="130175"/>
            <a:chOff x="7126" y="5029"/>
            <a:chExt cx="697" cy="84"/>
          </a:xfrm>
        </p:grpSpPr>
        <p:sp>
          <p:nvSpPr>
            <p:cNvPr id="5218" name="Rectangle 117"/>
            <p:cNvSpPr>
              <a:spLocks noChangeAspect="1" noChangeArrowheads="1"/>
            </p:cNvSpPr>
            <p:nvPr/>
          </p:nvSpPr>
          <p:spPr bwMode="auto">
            <a:xfrm>
              <a:off x="7126" y="5029"/>
              <a:ext cx="343" cy="84"/>
            </a:xfrm>
            <a:prstGeom prst="rect">
              <a:avLst/>
            </a:prstGeom>
            <a:solidFill>
              <a:srgbClr val="FF0000"/>
            </a:solidFill>
            <a:ln w="19050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lIns="135852" tIns="67926" rIns="135852" bIns="67926" anchor="ctr"/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3600"/>
            </a:p>
          </p:txBody>
        </p:sp>
        <p:sp>
          <p:nvSpPr>
            <p:cNvPr id="5219" name="Rectangle 118"/>
            <p:cNvSpPr>
              <a:spLocks noChangeAspect="1" noChangeArrowheads="1"/>
            </p:cNvSpPr>
            <p:nvPr/>
          </p:nvSpPr>
          <p:spPr bwMode="auto">
            <a:xfrm>
              <a:off x="7476" y="5029"/>
              <a:ext cx="347" cy="84"/>
            </a:xfrm>
            <a:prstGeom prst="rect">
              <a:avLst/>
            </a:prstGeom>
            <a:solidFill>
              <a:srgbClr val="FFFF00"/>
            </a:solidFill>
            <a:ln w="19050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lIns="135852" tIns="67926" rIns="135852" bIns="67926" anchor="ctr"/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3600"/>
            </a:p>
          </p:txBody>
        </p:sp>
      </p:grpSp>
      <p:sp>
        <p:nvSpPr>
          <p:cNvPr id="5126" name="Text Box 209"/>
          <p:cNvSpPr txBox="1">
            <a:spLocks noChangeAspect="1" noChangeArrowheads="1"/>
          </p:cNvSpPr>
          <p:nvPr/>
        </p:nvSpPr>
        <p:spPr bwMode="auto">
          <a:xfrm>
            <a:off x="5097463" y="5522913"/>
            <a:ext cx="379412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800" b="1" dirty="0">
                <a:latin typeface="Verdana" panose="020B0604030504040204" pitchFamily="34" charset="0"/>
              </a:rPr>
              <a:t>Average HC pore thickness values for each cell</a:t>
            </a:r>
          </a:p>
        </p:txBody>
      </p:sp>
      <p:grpSp>
        <p:nvGrpSpPr>
          <p:cNvPr id="5127" name="Group 273"/>
          <p:cNvGrpSpPr>
            <a:grpSpLocks/>
          </p:cNvGrpSpPr>
          <p:nvPr/>
        </p:nvGrpSpPr>
        <p:grpSpPr bwMode="auto">
          <a:xfrm>
            <a:off x="3382963" y="1003300"/>
            <a:ext cx="5289550" cy="4672013"/>
            <a:chOff x="1451" y="794"/>
            <a:chExt cx="3332" cy="2943"/>
          </a:xfrm>
        </p:grpSpPr>
        <p:sp>
          <p:nvSpPr>
            <p:cNvPr id="5132" name="Freeform 270"/>
            <p:cNvSpPr>
              <a:spLocks noChangeAspect="1"/>
            </p:cNvSpPr>
            <p:nvPr/>
          </p:nvSpPr>
          <p:spPr bwMode="auto">
            <a:xfrm>
              <a:off x="1451" y="842"/>
              <a:ext cx="3332" cy="2683"/>
            </a:xfrm>
            <a:custGeom>
              <a:avLst/>
              <a:gdLst>
                <a:gd name="T0" fmla="*/ 3895 w 2218"/>
                <a:gd name="T1" fmla="*/ 260 h 1786"/>
                <a:gd name="T2" fmla="*/ 2943 w 2218"/>
                <a:gd name="T3" fmla="*/ 628 h 1786"/>
                <a:gd name="T4" fmla="*/ 2142 w 2218"/>
                <a:gd name="T5" fmla="*/ 1061 h 1786"/>
                <a:gd name="T6" fmla="*/ 1317 w 2218"/>
                <a:gd name="T7" fmla="*/ 1451 h 1786"/>
                <a:gd name="T8" fmla="*/ 841 w 2218"/>
                <a:gd name="T9" fmla="*/ 1819 h 1786"/>
                <a:gd name="T10" fmla="*/ 646 w 2218"/>
                <a:gd name="T11" fmla="*/ 2079 h 1786"/>
                <a:gd name="T12" fmla="*/ 409 w 2218"/>
                <a:gd name="T13" fmla="*/ 2597 h 1786"/>
                <a:gd name="T14" fmla="*/ 538 w 2218"/>
                <a:gd name="T15" fmla="*/ 2728 h 1786"/>
                <a:gd name="T16" fmla="*/ 212 w 2218"/>
                <a:gd name="T17" fmla="*/ 3293 h 1786"/>
                <a:gd name="T18" fmla="*/ 409 w 2218"/>
                <a:gd name="T19" fmla="*/ 3335 h 1786"/>
                <a:gd name="T20" fmla="*/ 41 w 2218"/>
                <a:gd name="T21" fmla="*/ 3747 h 1786"/>
                <a:gd name="T22" fmla="*/ 170 w 2218"/>
                <a:gd name="T23" fmla="*/ 3789 h 1786"/>
                <a:gd name="T24" fmla="*/ 517 w 2218"/>
                <a:gd name="T25" fmla="*/ 3726 h 1786"/>
                <a:gd name="T26" fmla="*/ 386 w 2218"/>
                <a:gd name="T27" fmla="*/ 4005 h 1786"/>
                <a:gd name="T28" fmla="*/ 1037 w 2218"/>
                <a:gd name="T29" fmla="*/ 3877 h 1786"/>
                <a:gd name="T30" fmla="*/ 2099 w 2218"/>
                <a:gd name="T31" fmla="*/ 3401 h 1786"/>
                <a:gd name="T32" fmla="*/ 3267 w 2218"/>
                <a:gd name="T33" fmla="*/ 2902 h 1786"/>
                <a:gd name="T34" fmla="*/ 4004 w 2218"/>
                <a:gd name="T35" fmla="*/ 2426 h 1786"/>
                <a:gd name="T36" fmla="*/ 4719 w 2218"/>
                <a:gd name="T37" fmla="*/ 2036 h 1786"/>
                <a:gd name="T38" fmla="*/ 4893 w 2218"/>
                <a:gd name="T39" fmla="*/ 1819 h 1786"/>
                <a:gd name="T40" fmla="*/ 4417 w 2218"/>
                <a:gd name="T41" fmla="*/ 1731 h 1786"/>
                <a:gd name="T42" fmla="*/ 4741 w 2218"/>
                <a:gd name="T43" fmla="*/ 1429 h 1786"/>
                <a:gd name="T44" fmla="*/ 4957 w 2218"/>
                <a:gd name="T45" fmla="*/ 930 h 1786"/>
                <a:gd name="T46" fmla="*/ 4459 w 2218"/>
                <a:gd name="T47" fmla="*/ 952 h 1786"/>
                <a:gd name="T48" fmla="*/ 4328 w 2218"/>
                <a:gd name="T49" fmla="*/ 693 h 1786"/>
                <a:gd name="T50" fmla="*/ 4699 w 2218"/>
                <a:gd name="T51" fmla="*/ 346 h 1786"/>
                <a:gd name="T52" fmla="*/ 4699 w 2218"/>
                <a:gd name="T53" fmla="*/ 44 h 1786"/>
                <a:gd name="T54" fmla="*/ 4286 w 2218"/>
                <a:gd name="T55" fmla="*/ 86 h 178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2218"/>
                <a:gd name="T85" fmla="*/ 0 h 1786"/>
                <a:gd name="T86" fmla="*/ 2218 w 2218"/>
                <a:gd name="T87" fmla="*/ 1786 h 178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2218" h="1786">
                  <a:moveTo>
                    <a:pt x="1726" y="115"/>
                  </a:moveTo>
                  <a:cubicBezTo>
                    <a:pt x="1579" y="167"/>
                    <a:pt x="1433" y="219"/>
                    <a:pt x="1304" y="278"/>
                  </a:cubicBezTo>
                  <a:cubicBezTo>
                    <a:pt x="1175" y="337"/>
                    <a:pt x="1069" y="409"/>
                    <a:pt x="949" y="470"/>
                  </a:cubicBezTo>
                  <a:cubicBezTo>
                    <a:pt x="829" y="531"/>
                    <a:pt x="680" y="587"/>
                    <a:pt x="584" y="643"/>
                  </a:cubicBezTo>
                  <a:cubicBezTo>
                    <a:pt x="488" y="699"/>
                    <a:pt x="423" y="760"/>
                    <a:pt x="373" y="806"/>
                  </a:cubicBezTo>
                  <a:cubicBezTo>
                    <a:pt x="323" y="852"/>
                    <a:pt x="318" y="863"/>
                    <a:pt x="286" y="921"/>
                  </a:cubicBezTo>
                  <a:cubicBezTo>
                    <a:pt x="254" y="979"/>
                    <a:pt x="189" y="1103"/>
                    <a:pt x="181" y="1151"/>
                  </a:cubicBezTo>
                  <a:cubicBezTo>
                    <a:pt x="173" y="1199"/>
                    <a:pt x="253" y="1158"/>
                    <a:pt x="238" y="1209"/>
                  </a:cubicBezTo>
                  <a:cubicBezTo>
                    <a:pt x="223" y="1260"/>
                    <a:pt x="103" y="1414"/>
                    <a:pt x="94" y="1459"/>
                  </a:cubicBezTo>
                  <a:cubicBezTo>
                    <a:pt x="85" y="1504"/>
                    <a:pt x="194" y="1445"/>
                    <a:pt x="181" y="1478"/>
                  </a:cubicBezTo>
                  <a:cubicBezTo>
                    <a:pt x="168" y="1511"/>
                    <a:pt x="36" y="1627"/>
                    <a:pt x="18" y="1660"/>
                  </a:cubicBezTo>
                  <a:cubicBezTo>
                    <a:pt x="0" y="1693"/>
                    <a:pt x="40" y="1680"/>
                    <a:pt x="75" y="1679"/>
                  </a:cubicBezTo>
                  <a:cubicBezTo>
                    <a:pt x="110" y="1678"/>
                    <a:pt x="213" y="1635"/>
                    <a:pt x="229" y="1651"/>
                  </a:cubicBezTo>
                  <a:cubicBezTo>
                    <a:pt x="245" y="1667"/>
                    <a:pt x="133" y="1764"/>
                    <a:pt x="171" y="1775"/>
                  </a:cubicBezTo>
                  <a:cubicBezTo>
                    <a:pt x="209" y="1786"/>
                    <a:pt x="333" y="1763"/>
                    <a:pt x="459" y="1718"/>
                  </a:cubicBezTo>
                  <a:cubicBezTo>
                    <a:pt x="585" y="1673"/>
                    <a:pt x="765" y="1579"/>
                    <a:pt x="930" y="1507"/>
                  </a:cubicBezTo>
                  <a:cubicBezTo>
                    <a:pt x="1095" y="1435"/>
                    <a:pt x="1307" y="1358"/>
                    <a:pt x="1448" y="1286"/>
                  </a:cubicBezTo>
                  <a:cubicBezTo>
                    <a:pt x="1589" y="1214"/>
                    <a:pt x="1667" y="1139"/>
                    <a:pt x="1774" y="1075"/>
                  </a:cubicBezTo>
                  <a:cubicBezTo>
                    <a:pt x="1881" y="1011"/>
                    <a:pt x="2025" y="947"/>
                    <a:pt x="2091" y="902"/>
                  </a:cubicBezTo>
                  <a:cubicBezTo>
                    <a:pt x="2157" y="857"/>
                    <a:pt x="2190" y="829"/>
                    <a:pt x="2168" y="806"/>
                  </a:cubicBezTo>
                  <a:cubicBezTo>
                    <a:pt x="2146" y="783"/>
                    <a:pt x="1968" y="796"/>
                    <a:pt x="1957" y="767"/>
                  </a:cubicBezTo>
                  <a:cubicBezTo>
                    <a:pt x="1946" y="738"/>
                    <a:pt x="2061" y="692"/>
                    <a:pt x="2101" y="633"/>
                  </a:cubicBezTo>
                  <a:cubicBezTo>
                    <a:pt x="2141" y="574"/>
                    <a:pt x="2218" y="447"/>
                    <a:pt x="2197" y="412"/>
                  </a:cubicBezTo>
                  <a:cubicBezTo>
                    <a:pt x="2176" y="377"/>
                    <a:pt x="2022" y="439"/>
                    <a:pt x="1976" y="422"/>
                  </a:cubicBezTo>
                  <a:cubicBezTo>
                    <a:pt x="1930" y="405"/>
                    <a:pt x="1900" y="352"/>
                    <a:pt x="1918" y="307"/>
                  </a:cubicBezTo>
                  <a:cubicBezTo>
                    <a:pt x="1936" y="262"/>
                    <a:pt x="2055" y="201"/>
                    <a:pt x="2082" y="153"/>
                  </a:cubicBezTo>
                  <a:cubicBezTo>
                    <a:pt x="2109" y="105"/>
                    <a:pt x="2112" y="38"/>
                    <a:pt x="2082" y="19"/>
                  </a:cubicBezTo>
                  <a:cubicBezTo>
                    <a:pt x="2052" y="0"/>
                    <a:pt x="1975" y="19"/>
                    <a:pt x="1899" y="38"/>
                  </a:cubicBezTo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2000"/>
            </a:p>
          </p:txBody>
        </p:sp>
        <p:sp>
          <p:nvSpPr>
            <p:cNvPr id="5133" name="Freeform 113"/>
            <p:cNvSpPr>
              <a:spLocks noChangeAspect="1"/>
            </p:cNvSpPr>
            <p:nvPr/>
          </p:nvSpPr>
          <p:spPr bwMode="auto">
            <a:xfrm rot="-5400000">
              <a:off x="2369" y="2295"/>
              <a:ext cx="281" cy="425"/>
            </a:xfrm>
            <a:custGeom>
              <a:avLst/>
              <a:gdLst>
                <a:gd name="T0" fmla="*/ 661494 w 168"/>
                <a:gd name="T1" fmla="*/ 0 h 340"/>
                <a:gd name="T2" fmla="*/ 0 w 168"/>
                <a:gd name="T3" fmla="*/ 206463 h 340"/>
                <a:gd name="T4" fmla="*/ 0 w 168"/>
                <a:gd name="T5" fmla="*/ 645195 h 340"/>
                <a:gd name="T6" fmla="*/ 694570 w 168"/>
                <a:gd name="T7" fmla="*/ 877467 h 340"/>
                <a:gd name="T8" fmla="*/ 1389138 w 168"/>
                <a:gd name="T9" fmla="*/ 655520 h 340"/>
                <a:gd name="T10" fmla="*/ 1389138 w 168"/>
                <a:gd name="T11" fmla="*/ 221947 h 340"/>
                <a:gd name="T12" fmla="*/ 661494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FF00FF">
                <a:alpha val="39999"/>
              </a:srgbClr>
            </a:solidFill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2000"/>
            </a:p>
          </p:txBody>
        </p:sp>
        <p:sp>
          <p:nvSpPr>
            <p:cNvPr id="5134" name="Freeform 114"/>
            <p:cNvSpPr>
              <a:spLocks noChangeAspect="1"/>
            </p:cNvSpPr>
            <p:nvPr/>
          </p:nvSpPr>
          <p:spPr bwMode="auto">
            <a:xfrm rot="-5400000">
              <a:off x="2368" y="2581"/>
              <a:ext cx="283" cy="425"/>
            </a:xfrm>
            <a:custGeom>
              <a:avLst/>
              <a:gdLst>
                <a:gd name="T0" fmla="*/ 679335 w 168"/>
                <a:gd name="T1" fmla="*/ 0 h 340"/>
                <a:gd name="T2" fmla="*/ 0 w 168"/>
                <a:gd name="T3" fmla="*/ 206463 h 340"/>
                <a:gd name="T4" fmla="*/ 0 w 168"/>
                <a:gd name="T5" fmla="*/ 645195 h 340"/>
                <a:gd name="T6" fmla="*/ 713301 w 168"/>
                <a:gd name="T7" fmla="*/ 877467 h 340"/>
                <a:gd name="T8" fmla="*/ 1426603 w 168"/>
                <a:gd name="T9" fmla="*/ 655520 h 340"/>
                <a:gd name="T10" fmla="*/ 1426603 w 168"/>
                <a:gd name="T11" fmla="*/ 221947 h 340"/>
                <a:gd name="T12" fmla="*/ 679335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FFFFFF">
                <a:alpha val="39999"/>
              </a:srgbClr>
            </a:solidFill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2000"/>
            </a:p>
          </p:txBody>
        </p:sp>
        <p:sp>
          <p:nvSpPr>
            <p:cNvPr id="5135" name="Freeform 115"/>
            <p:cNvSpPr>
              <a:spLocks noChangeAspect="1"/>
            </p:cNvSpPr>
            <p:nvPr/>
          </p:nvSpPr>
          <p:spPr bwMode="auto">
            <a:xfrm rot="-5400000">
              <a:off x="2368" y="2010"/>
              <a:ext cx="283" cy="425"/>
            </a:xfrm>
            <a:custGeom>
              <a:avLst/>
              <a:gdLst>
                <a:gd name="T0" fmla="*/ 679335 w 168"/>
                <a:gd name="T1" fmla="*/ 0 h 340"/>
                <a:gd name="T2" fmla="*/ 0 w 168"/>
                <a:gd name="T3" fmla="*/ 206463 h 340"/>
                <a:gd name="T4" fmla="*/ 0 w 168"/>
                <a:gd name="T5" fmla="*/ 645195 h 340"/>
                <a:gd name="T6" fmla="*/ 713301 w 168"/>
                <a:gd name="T7" fmla="*/ 877467 h 340"/>
                <a:gd name="T8" fmla="*/ 1426603 w 168"/>
                <a:gd name="T9" fmla="*/ 655520 h 340"/>
                <a:gd name="T10" fmla="*/ 1426603 w 168"/>
                <a:gd name="T11" fmla="*/ 221947 h 340"/>
                <a:gd name="T12" fmla="*/ 679335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FF00FF">
                <a:alpha val="39999"/>
              </a:srgbClr>
            </a:solidFill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2000"/>
            </a:p>
          </p:txBody>
        </p:sp>
        <p:sp>
          <p:nvSpPr>
            <p:cNvPr id="5136" name="Freeform 117"/>
            <p:cNvSpPr>
              <a:spLocks noChangeAspect="1"/>
            </p:cNvSpPr>
            <p:nvPr/>
          </p:nvSpPr>
          <p:spPr bwMode="auto">
            <a:xfrm rot="-5400000">
              <a:off x="2369" y="2866"/>
              <a:ext cx="282" cy="425"/>
            </a:xfrm>
            <a:custGeom>
              <a:avLst/>
              <a:gdLst>
                <a:gd name="T0" fmla="*/ 672159 w 168"/>
                <a:gd name="T1" fmla="*/ 0 h 340"/>
                <a:gd name="T2" fmla="*/ 0 w 168"/>
                <a:gd name="T3" fmla="*/ 206463 h 340"/>
                <a:gd name="T4" fmla="*/ 0 w 168"/>
                <a:gd name="T5" fmla="*/ 645195 h 340"/>
                <a:gd name="T6" fmla="*/ 705767 w 168"/>
                <a:gd name="T7" fmla="*/ 877467 h 340"/>
                <a:gd name="T8" fmla="*/ 1411534 w 168"/>
                <a:gd name="T9" fmla="*/ 655520 h 340"/>
                <a:gd name="T10" fmla="*/ 1411534 w 168"/>
                <a:gd name="T11" fmla="*/ 221947 h 340"/>
                <a:gd name="T12" fmla="*/ 672159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FFFFFF">
                <a:alpha val="39999"/>
              </a:srgbClr>
            </a:solidFill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2000"/>
            </a:p>
          </p:txBody>
        </p:sp>
        <p:sp>
          <p:nvSpPr>
            <p:cNvPr id="5137" name="Freeform 119"/>
            <p:cNvSpPr>
              <a:spLocks noChangeAspect="1"/>
            </p:cNvSpPr>
            <p:nvPr/>
          </p:nvSpPr>
          <p:spPr bwMode="auto">
            <a:xfrm rot="-5400000">
              <a:off x="2369" y="1724"/>
              <a:ext cx="282" cy="425"/>
            </a:xfrm>
            <a:custGeom>
              <a:avLst/>
              <a:gdLst>
                <a:gd name="T0" fmla="*/ 672159 w 168"/>
                <a:gd name="T1" fmla="*/ 0 h 340"/>
                <a:gd name="T2" fmla="*/ 0 w 168"/>
                <a:gd name="T3" fmla="*/ 206463 h 340"/>
                <a:gd name="T4" fmla="*/ 0 w 168"/>
                <a:gd name="T5" fmla="*/ 645195 h 340"/>
                <a:gd name="T6" fmla="*/ 705767 w 168"/>
                <a:gd name="T7" fmla="*/ 877467 h 340"/>
                <a:gd name="T8" fmla="*/ 1411534 w 168"/>
                <a:gd name="T9" fmla="*/ 655520 h 340"/>
                <a:gd name="T10" fmla="*/ 1411534 w 168"/>
                <a:gd name="T11" fmla="*/ 221947 h 340"/>
                <a:gd name="T12" fmla="*/ 672159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FFFFFF">
                <a:alpha val="39999"/>
              </a:srgbClr>
            </a:solidFill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2000"/>
            </a:p>
          </p:txBody>
        </p:sp>
        <p:sp>
          <p:nvSpPr>
            <p:cNvPr id="5138" name="Freeform 129"/>
            <p:cNvSpPr>
              <a:spLocks noChangeAspect="1"/>
            </p:cNvSpPr>
            <p:nvPr/>
          </p:nvSpPr>
          <p:spPr bwMode="auto">
            <a:xfrm rot="-5400000">
              <a:off x="2053" y="2444"/>
              <a:ext cx="283" cy="424"/>
            </a:xfrm>
            <a:custGeom>
              <a:avLst/>
              <a:gdLst>
                <a:gd name="T0" fmla="*/ 679335 w 168"/>
                <a:gd name="T1" fmla="*/ 0 h 340"/>
                <a:gd name="T2" fmla="*/ 0 w 168"/>
                <a:gd name="T3" fmla="*/ 204283 h 340"/>
                <a:gd name="T4" fmla="*/ 0 w 168"/>
                <a:gd name="T5" fmla="*/ 638388 h 340"/>
                <a:gd name="T6" fmla="*/ 713301 w 168"/>
                <a:gd name="T7" fmla="*/ 868207 h 340"/>
                <a:gd name="T8" fmla="*/ 1426603 w 168"/>
                <a:gd name="T9" fmla="*/ 648603 h 340"/>
                <a:gd name="T10" fmla="*/ 1426603 w 168"/>
                <a:gd name="T11" fmla="*/ 219605 h 340"/>
                <a:gd name="T12" fmla="*/ 679335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FFFFFF">
                <a:alpha val="39999"/>
              </a:srgbClr>
            </a:solidFill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2000"/>
            </a:p>
          </p:txBody>
        </p:sp>
        <p:sp>
          <p:nvSpPr>
            <p:cNvPr id="5139" name="Freeform 130"/>
            <p:cNvSpPr>
              <a:spLocks noChangeAspect="1"/>
            </p:cNvSpPr>
            <p:nvPr/>
          </p:nvSpPr>
          <p:spPr bwMode="auto">
            <a:xfrm rot="-5400000">
              <a:off x="2054" y="2729"/>
              <a:ext cx="282" cy="424"/>
            </a:xfrm>
            <a:custGeom>
              <a:avLst/>
              <a:gdLst>
                <a:gd name="T0" fmla="*/ 672159 w 168"/>
                <a:gd name="T1" fmla="*/ 0 h 340"/>
                <a:gd name="T2" fmla="*/ 0 w 168"/>
                <a:gd name="T3" fmla="*/ 204283 h 340"/>
                <a:gd name="T4" fmla="*/ 0 w 168"/>
                <a:gd name="T5" fmla="*/ 638388 h 340"/>
                <a:gd name="T6" fmla="*/ 705767 w 168"/>
                <a:gd name="T7" fmla="*/ 868207 h 340"/>
                <a:gd name="T8" fmla="*/ 1411534 w 168"/>
                <a:gd name="T9" fmla="*/ 648603 h 340"/>
                <a:gd name="T10" fmla="*/ 1411534 w 168"/>
                <a:gd name="T11" fmla="*/ 219605 h 340"/>
                <a:gd name="T12" fmla="*/ 672159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FFFFFF">
                <a:alpha val="39999"/>
              </a:srgbClr>
            </a:solidFill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2000"/>
            </a:p>
          </p:txBody>
        </p:sp>
        <p:sp>
          <p:nvSpPr>
            <p:cNvPr id="5140" name="Freeform 131"/>
            <p:cNvSpPr>
              <a:spLocks noChangeAspect="1"/>
            </p:cNvSpPr>
            <p:nvPr/>
          </p:nvSpPr>
          <p:spPr bwMode="auto">
            <a:xfrm rot="-5400000">
              <a:off x="2054" y="2158"/>
              <a:ext cx="282" cy="424"/>
            </a:xfrm>
            <a:custGeom>
              <a:avLst/>
              <a:gdLst>
                <a:gd name="T0" fmla="*/ 672159 w 168"/>
                <a:gd name="T1" fmla="*/ 0 h 340"/>
                <a:gd name="T2" fmla="*/ 0 w 168"/>
                <a:gd name="T3" fmla="*/ 204283 h 340"/>
                <a:gd name="T4" fmla="*/ 0 w 168"/>
                <a:gd name="T5" fmla="*/ 638388 h 340"/>
                <a:gd name="T6" fmla="*/ 705767 w 168"/>
                <a:gd name="T7" fmla="*/ 868207 h 340"/>
                <a:gd name="T8" fmla="*/ 1411534 w 168"/>
                <a:gd name="T9" fmla="*/ 648603 h 340"/>
                <a:gd name="T10" fmla="*/ 1411534 w 168"/>
                <a:gd name="T11" fmla="*/ 219605 h 340"/>
                <a:gd name="T12" fmla="*/ 672159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FFFFFF">
                <a:alpha val="39999"/>
              </a:srgbClr>
            </a:solidFill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2000"/>
            </a:p>
          </p:txBody>
        </p:sp>
        <p:sp>
          <p:nvSpPr>
            <p:cNvPr id="5141" name="Freeform 133"/>
            <p:cNvSpPr>
              <a:spLocks noChangeAspect="1"/>
            </p:cNvSpPr>
            <p:nvPr/>
          </p:nvSpPr>
          <p:spPr bwMode="auto">
            <a:xfrm rot="-5400000">
              <a:off x="2054" y="3014"/>
              <a:ext cx="282" cy="424"/>
            </a:xfrm>
            <a:custGeom>
              <a:avLst/>
              <a:gdLst>
                <a:gd name="T0" fmla="*/ 672159 w 168"/>
                <a:gd name="T1" fmla="*/ 0 h 340"/>
                <a:gd name="T2" fmla="*/ 0 w 168"/>
                <a:gd name="T3" fmla="*/ 204283 h 340"/>
                <a:gd name="T4" fmla="*/ 0 w 168"/>
                <a:gd name="T5" fmla="*/ 638388 h 340"/>
                <a:gd name="T6" fmla="*/ 705767 w 168"/>
                <a:gd name="T7" fmla="*/ 868207 h 340"/>
                <a:gd name="T8" fmla="*/ 1411534 w 168"/>
                <a:gd name="T9" fmla="*/ 648603 h 340"/>
                <a:gd name="T10" fmla="*/ 1411534 w 168"/>
                <a:gd name="T11" fmla="*/ 219605 h 340"/>
                <a:gd name="T12" fmla="*/ 672159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FFFFFF">
                <a:alpha val="39999"/>
              </a:srgbClr>
            </a:solidFill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2000"/>
            </a:p>
          </p:txBody>
        </p:sp>
        <p:sp>
          <p:nvSpPr>
            <p:cNvPr id="5142" name="Freeform 135"/>
            <p:cNvSpPr>
              <a:spLocks noChangeAspect="1"/>
            </p:cNvSpPr>
            <p:nvPr/>
          </p:nvSpPr>
          <p:spPr bwMode="auto">
            <a:xfrm rot="-5400000">
              <a:off x="2054" y="1874"/>
              <a:ext cx="281" cy="424"/>
            </a:xfrm>
            <a:custGeom>
              <a:avLst/>
              <a:gdLst>
                <a:gd name="T0" fmla="*/ 661494 w 168"/>
                <a:gd name="T1" fmla="*/ 0 h 340"/>
                <a:gd name="T2" fmla="*/ 0 w 168"/>
                <a:gd name="T3" fmla="*/ 204283 h 340"/>
                <a:gd name="T4" fmla="*/ 0 w 168"/>
                <a:gd name="T5" fmla="*/ 638388 h 340"/>
                <a:gd name="T6" fmla="*/ 694573 w 168"/>
                <a:gd name="T7" fmla="*/ 868207 h 340"/>
                <a:gd name="T8" fmla="*/ 1389145 w 168"/>
                <a:gd name="T9" fmla="*/ 648603 h 340"/>
                <a:gd name="T10" fmla="*/ 1389145 w 168"/>
                <a:gd name="T11" fmla="*/ 219605 h 340"/>
                <a:gd name="T12" fmla="*/ 661494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FFFFFF">
                <a:alpha val="39999"/>
              </a:srgbClr>
            </a:solidFill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2000"/>
            </a:p>
          </p:txBody>
        </p:sp>
        <p:sp>
          <p:nvSpPr>
            <p:cNvPr id="5143" name="Freeform 163"/>
            <p:cNvSpPr>
              <a:spLocks noChangeAspect="1"/>
            </p:cNvSpPr>
            <p:nvPr/>
          </p:nvSpPr>
          <p:spPr bwMode="auto">
            <a:xfrm rot="-5400000">
              <a:off x="2687" y="2714"/>
              <a:ext cx="282" cy="426"/>
            </a:xfrm>
            <a:custGeom>
              <a:avLst/>
              <a:gdLst>
                <a:gd name="T0" fmla="*/ 672159 w 168"/>
                <a:gd name="T1" fmla="*/ 0 h 340"/>
                <a:gd name="T2" fmla="*/ 0 w 168"/>
                <a:gd name="T3" fmla="*/ 207923 h 340"/>
                <a:gd name="T4" fmla="*/ 0 w 168"/>
                <a:gd name="T5" fmla="*/ 649761 h 340"/>
                <a:gd name="T6" fmla="*/ 705767 w 168"/>
                <a:gd name="T7" fmla="*/ 883676 h 340"/>
                <a:gd name="T8" fmla="*/ 1411534 w 168"/>
                <a:gd name="T9" fmla="*/ 660158 h 340"/>
                <a:gd name="T10" fmla="*/ 1411534 w 168"/>
                <a:gd name="T11" fmla="*/ 223517 h 340"/>
                <a:gd name="T12" fmla="*/ 672159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FFFFFF">
                <a:alpha val="39999"/>
              </a:srgbClr>
            </a:solidFill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2000"/>
            </a:p>
          </p:txBody>
        </p:sp>
        <p:sp>
          <p:nvSpPr>
            <p:cNvPr id="5144" name="Freeform 146" descr="Solid diamond"/>
            <p:cNvSpPr>
              <a:spLocks noChangeAspect="1"/>
            </p:cNvSpPr>
            <p:nvPr/>
          </p:nvSpPr>
          <p:spPr bwMode="auto">
            <a:xfrm rot="-5400000">
              <a:off x="3005" y="2282"/>
              <a:ext cx="283" cy="425"/>
            </a:xfrm>
            <a:custGeom>
              <a:avLst/>
              <a:gdLst>
                <a:gd name="T0" fmla="*/ 679335 w 168"/>
                <a:gd name="T1" fmla="*/ 0 h 340"/>
                <a:gd name="T2" fmla="*/ 0 w 168"/>
                <a:gd name="T3" fmla="*/ 206463 h 340"/>
                <a:gd name="T4" fmla="*/ 0 w 168"/>
                <a:gd name="T5" fmla="*/ 645195 h 340"/>
                <a:gd name="T6" fmla="*/ 713301 w 168"/>
                <a:gd name="T7" fmla="*/ 877467 h 340"/>
                <a:gd name="T8" fmla="*/ 1426603 w 168"/>
                <a:gd name="T9" fmla="*/ 655520 h 340"/>
                <a:gd name="T10" fmla="*/ 1426603 w 168"/>
                <a:gd name="T11" fmla="*/ 221947 h 340"/>
                <a:gd name="T12" fmla="*/ 679335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pattFill prst="solidDmnd">
              <a:fgClr>
                <a:srgbClr val="FFCC66">
                  <a:alpha val="39999"/>
                </a:srgbClr>
              </a:fgClr>
              <a:bgClr>
                <a:srgbClr val="FF66FF">
                  <a:alpha val="39999"/>
                </a:srgbClr>
              </a:bgClr>
            </a:pattFill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2000"/>
            </a:p>
          </p:txBody>
        </p:sp>
        <p:sp>
          <p:nvSpPr>
            <p:cNvPr id="5145" name="Freeform 147"/>
            <p:cNvSpPr>
              <a:spLocks noChangeAspect="1"/>
            </p:cNvSpPr>
            <p:nvPr/>
          </p:nvSpPr>
          <p:spPr bwMode="auto">
            <a:xfrm rot="-5400000">
              <a:off x="3006" y="2567"/>
              <a:ext cx="282" cy="425"/>
            </a:xfrm>
            <a:custGeom>
              <a:avLst/>
              <a:gdLst>
                <a:gd name="T0" fmla="*/ 672159 w 168"/>
                <a:gd name="T1" fmla="*/ 0 h 340"/>
                <a:gd name="T2" fmla="*/ 0 w 168"/>
                <a:gd name="T3" fmla="*/ 206463 h 340"/>
                <a:gd name="T4" fmla="*/ 0 w 168"/>
                <a:gd name="T5" fmla="*/ 645195 h 340"/>
                <a:gd name="T6" fmla="*/ 705767 w 168"/>
                <a:gd name="T7" fmla="*/ 877467 h 340"/>
                <a:gd name="T8" fmla="*/ 1411534 w 168"/>
                <a:gd name="T9" fmla="*/ 655520 h 340"/>
                <a:gd name="T10" fmla="*/ 1411534 w 168"/>
                <a:gd name="T11" fmla="*/ 221947 h 340"/>
                <a:gd name="T12" fmla="*/ 672159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FFFFFF">
                <a:alpha val="39999"/>
              </a:srgbClr>
            </a:solidFill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2000"/>
            </a:p>
          </p:txBody>
        </p:sp>
        <p:sp>
          <p:nvSpPr>
            <p:cNvPr id="5146" name="Freeform 148" descr="Solid diamond"/>
            <p:cNvSpPr>
              <a:spLocks noChangeAspect="1"/>
            </p:cNvSpPr>
            <p:nvPr/>
          </p:nvSpPr>
          <p:spPr bwMode="auto">
            <a:xfrm rot="-5400000">
              <a:off x="3006" y="1996"/>
              <a:ext cx="282" cy="425"/>
            </a:xfrm>
            <a:custGeom>
              <a:avLst/>
              <a:gdLst>
                <a:gd name="T0" fmla="*/ 672159 w 168"/>
                <a:gd name="T1" fmla="*/ 0 h 340"/>
                <a:gd name="T2" fmla="*/ 0 w 168"/>
                <a:gd name="T3" fmla="*/ 206463 h 340"/>
                <a:gd name="T4" fmla="*/ 0 w 168"/>
                <a:gd name="T5" fmla="*/ 645195 h 340"/>
                <a:gd name="T6" fmla="*/ 705767 w 168"/>
                <a:gd name="T7" fmla="*/ 877467 h 340"/>
                <a:gd name="T8" fmla="*/ 1411534 w 168"/>
                <a:gd name="T9" fmla="*/ 655520 h 340"/>
                <a:gd name="T10" fmla="*/ 1411534 w 168"/>
                <a:gd name="T11" fmla="*/ 221947 h 340"/>
                <a:gd name="T12" fmla="*/ 672159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pattFill prst="solidDmnd">
              <a:fgClr>
                <a:srgbClr val="FFCC66">
                  <a:alpha val="39999"/>
                </a:srgbClr>
              </a:fgClr>
              <a:bgClr>
                <a:srgbClr val="FF66FF">
                  <a:alpha val="39999"/>
                </a:srgbClr>
              </a:bgClr>
            </a:pattFill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2000"/>
            </a:p>
          </p:txBody>
        </p:sp>
        <p:sp>
          <p:nvSpPr>
            <p:cNvPr id="5147" name="Freeform 151"/>
            <p:cNvSpPr>
              <a:spLocks noChangeAspect="1"/>
            </p:cNvSpPr>
            <p:nvPr/>
          </p:nvSpPr>
          <p:spPr bwMode="auto">
            <a:xfrm rot="-5400000">
              <a:off x="3005" y="1426"/>
              <a:ext cx="283" cy="425"/>
            </a:xfrm>
            <a:custGeom>
              <a:avLst/>
              <a:gdLst>
                <a:gd name="T0" fmla="*/ 679335 w 168"/>
                <a:gd name="T1" fmla="*/ 0 h 340"/>
                <a:gd name="T2" fmla="*/ 0 w 168"/>
                <a:gd name="T3" fmla="*/ 206463 h 340"/>
                <a:gd name="T4" fmla="*/ 0 w 168"/>
                <a:gd name="T5" fmla="*/ 645195 h 340"/>
                <a:gd name="T6" fmla="*/ 713301 w 168"/>
                <a:gd name="T7" fmla="*/ 877467 h 340"/>
                <a:gd name="T8" fmla="*/ 1426603 w 168"/>
                <a:gd name="T9" fmla="*/ 655520 h 340"/>
                <a:gd name="T10" fmla="*/ 1426603 w 168"/>
                <a:gd name="T11" fmla="*/ 221947 h 340"/>
                <a:gd name="T12" fmla="*/ 679335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FFFFFF">
                <a:alpha val="39999"/>
              </a:srgbClr>
            </a:solidFill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2000"/>
            </a:p>
          </p:txBody>
        </p:sp>
        <p:sp>
          <p:nvSpPr>
            <p:cNvPr id="5148" name="Freeform 152"/>
            <p:cNvSpPr>
              <a:spLocks noChangeAspect="1"/>
            </p:cNvSpPr>
            <p:nvPr/>
          </p:nvSpPr>
          <p:spPr bwMode="auto">
            <a:xfrm rot="-5400000">
              <a:off x="3006" y="1711"/>
              <a:ext cx="282" cy="425"/>
            </a:xfrm>
            <a:custGeom>
              <a:avLst/>
              <a:gdLst>
                <a:gd name="T0" fmla="*/ 672159 w 168"/>
                <a:gd name="T1" fmla="*/ 0 h 340"/>
                <a:gd name="T2" fmla="*/ 0 w 168"/>
                <a:gd name="T3" fmla="*/ 206463 h 340"/>
                <a:gd name="T4" fmla="*/ 0 w 168"/>
                <a:gd name="T5" fmla="*/ 645195 h 340"/>
                <a:gd name="T6" fmla="*/ 705767 w 168"/>
                <a:gd name="T7" fmla="*/ 877467 h 340"/>
                <a:gd name="T8" fmla="*/ 1411534 w 168"/>
                <a:gd name="T9" fmla="*/ 655520 h 340"/>
                <a:gd name="T10" fmla="*/ 1411534 w 168"/>
                <a:gd name="T11" fmla="*/ 221947 h 340"/>
                <a:gd name="T12" fmla="*/ 672159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FFFFFF">
                <a:alpha val="39999"/>
              </a:srgbClr>
            </a:solidFill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2000"/>
            </a:p>
          </p:txBody>
        </p:sp>
        <p:sp>
          <p:nvSpPr>
            <p:cNvPr id="5149" name="Freeform 162"/>
            <p:cNvSpPr>
              <a:spLocks noChangeAspect="1"/>
            </p:cNvSpPr>
            <p:nvPr/>
          </p:nvSpPr>
          <p:spPr bwMode="auto">
            <a:xfrm rot="-5400000">
              <a:off x="2691" y="2430"/>
              <a:ext cx="282" cy="424"/>
            </a:xfrm>
            <a:custGeom>
              <a:avLst/>
              <a:gdLst>
                <a:gd name="T0" fmla="*/ 672159 w 168"/>
                <a:gd name="T1" fmla="*/ 0 h 340"/>
                <a:gd name="T2" fmla="*/ 0 w 168"/>
                <a:gd name="T3" fmla="*/ 204283 h 340"/>
                <a:gd name="T4" fmla="*/ 0 w 168"/>
                <a:gd name="T5" fmla="*/ 638388 h 340"/>
                <a:gd name="T6" fmla="*/ 705767 w 168"/>
                <a:gd name="T7" fmla="*/ 868207 h 340"/>
                <a:gd name="T8" fmla="*/ 1411534 w 168"/>
                <a:gd name="T9" fmla="*/ 648603 h 340"/>
                <a:gd name="T10" fmla="*/ 1411534 w 168"/>
                <a:gd name="T11" fmla="*/ 219605 h 340"/>
                <a:gd name="T12" fmla="*/ 672159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FF00FF">
                <a:alpha val="39999"/>
              </a:srgbClr>
            </a:solidFill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2000"/>
            </a:p>
          </p:txBody>
        </p:sp>
        <p:sp>
          <p:nvSpPr>
            <p:cNvPr id="5150" name="Freeform 164"/>
            <p:cNvSpPr>
              <a:spLocks noChangeAspect="1"/>
            </p:cNvSpPr>
            <p:nvPr/>
          </p:nvSpPr>
          <p:spPr bwMode="auto">
            <a:xfrm rot="-5400000">
              <a:off x="2690" y="2145"/>
              <a:ext cx="283" cy="424"/>
            </a:xfrm>
            <a:custGeom>
              <a:avLst/>
              <a:gdLst>
                <a:gd name="T0" fmla="*/ 679335 w 168"/>
                <a:gd name="T1" fmla="*/ 0 h 340"/>
                <a:gd name="T2" fmla="*/ 0 w 168"/>
                <a:gd name="T3" fmla="*/ 204283 h 340"/>
                <a:gd name="T4" fmla="*/ 0 w 168"/>
                <a:gd name="T5" fmla="*/ 638388 h 340"/>
                <a:gd name="T6" fmla="*/ 713301 w 168"/>
                <a:gd name="T7" fmla="*/ 868207 h 340"/>
                <a:gd name="T8" fmla="*/ 1426603 w 168"/>
                <a:gd name="T9" fmla="*/ 648603 h 340"/>
                <a:gd name="T10" fmla="*/ 1426603 w 168"/>
                <a:gd name="T11" fmla="*/ 219605 h 340"/>
                <a:gd name="T12" fmla="*/ 679335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FF00FF"/>
            </a:solidFill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2000"/>
            </a:p>
          </p:txBody>
        </p:sp>
        <p:sp>
          <p:nvSpPr>
            <p:cNvPr id="5151" name="Freeform 167"/>
            <p:cNvSpPr>
              <a:spLocks noChangeAspect="1"/>
            </p:cNvSpPr>
            <p:nvPr/>
          </p:nvSpPr>
          <p:spPr bwMode="auto">
            <a:xfrm rot="-5400000">
              <a:off x="2691" y="1575"/>
              <a:ext cx="281" cy="424"/>
            </a:xfrm>
            <a:custGeom>
              <a:avLst/>
              <a:gdLst>
                <a:gd name="T0" fmla="*/ 661494 w 168"/>
                <a:gd name="T1" fmla="*/ 0 h 340"/>
                <a:gd name="T2" fmla="*/ 0 w 168"/>
                <a:gd name="T3" fmla="*/ 204283 h 340"/>
                <a:gd name="T4" fmla="*/ 0 w 168"/>
                <a:gd name="T5" fmla="*/ 638388 h 340"/>
                <a:gd name="T6" fmla="*/ 694570 w 168"/>
                <a:gd name="T7" fmla="*/ 868207 h 340"/>
                <a:gd name="T8" fmla="*/ 1389138 w 168"/>
                <a:gd name="T9" fmla="*/ 648603 h 340"/>
                <a:gd name="T10" fmla="*/ 1389138 w 168"/>
                <a:gd name="T11" fmla="*/ 219605 h 340"/>
                <a:gd name="T12" fmla="*/ 661494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FFFFFF">
                <a:alpha val="39999"/>
              </a:srgbClr>
            </a:solidFill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2000"/>
            </a:p>
          </p:txBody>
        </p:sp>
        <p:sp>
          <p:nvSpPr>
            <p:cNvPr id="5152" name="Freeform 168"/>
            <p:cNvSpPr>
              <a:spLocks noChangeAspect="1"/>
            </p:cNvSpPr>
            <p:nvPr/>
          </p:nvSpPr>
          <p:spPr bwMode="auto">
            <a:xfrm rot="-5400000">
              <a:off x="2691" y="1860"/>
              <a:ext cx="281" cy="424"/>
            </a:xfrm>
            <a:custGeom>
              <a:avLst/>
              <a:gdLst>
                <a:gd name="T0" fmla="*/ 661494 w 168"/>
                <a:gd name="T1" fmla="*/ 0 h 340"/>
                <a:gd name="T2" fmla="*/ 0 w 168"/>
                <a:gd name="T3" fmla="*/ 204283 h 340"/>
                <a:gd name="T4" fmla="*/ 0 w 168"/>
                <a:gd name="T5" fmla="*/ 638388 h 340"/>
                <a:gd name="T6" fmla="*/ 694570 w 168"/>
                <a:gd name="T7" fmla="*/ 868207 h 340"/>
                <a:gd name="T8" fmla="*/ 1389138 w 168"/>
                <a:gd name="T9" fmla="*/ 648603 h 340"/>
                <a:gd name="T10" fmla="*/ 1389138 w 168"/>
                <a:gd name="T11" fmla="*/ 219605 h 340"/>
                <a:gd name="T12" fmla="*/ 661494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FF00FF">
                <a:alpha val="39999"/>
              </a:srgbClr>
            </a:solidFill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2000"/>
            </a:p>
          </p:txBody>
        </p:sp>
        <p:sp>
          <p:nvSpPr>
            <p:cNvPr id="5153" name="Freeform 174"/>
            <p:cNvSpPr>
              <a:spLocks noChangeAspect="1"/>
            </p:cNvSpPr>
            <p:nvPr/>
          </p:nvSpPr>
          <p:spPr bwMode="auto">
            <a:xfrm rot="-5400000">
              <a:off x="3633" y="1125"/>
              <a:ext cx="283" cy="424"/>
            </a:xfrm>
            <a:custGeom>
              <a:avLst/>
              <a:gdLst>
                <a:gd name="T0" fmla="*/ 679335 w 168"/>
                <a:gd name="T1" fmla="*/ 0 h 340"/>
                <a:gd name="T2" fmla="*/ 0 w 168"/>
                <a:gd name="T3" fmla="*/ 204283 h 340"/>
                <a:gd name="T4" fmla="*/ 0 w 168"/>
                <a:gd name="T5" fmla="*/ 638388 h 340"/>
                <a:gd name="T6" fmla="*/ 713301 w 168"/>
                <a:gd name="T7" fmla="*/ 868207 h 340"/>
                <a:gd name="T8" fmla="*/ 1426603 w 168"/>
                <a:gd name="T9" fmla="*/ 648603 h 340"/>
                <a:gd name="T10" fmla="*/ 1426603 w 168"/>
                <a:gd name="T11" fmla="*/ 219605 h 340"/>
                <a:gd name="T12" fmla="*/ 679335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FFFFFF">
                <a:alpha val="39999"/>
              </a:srgbClr>
            </a:solidFill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2000"/>
            </a:p>
          </p:txBody>
        </p:sp>
        <p:sp>
          <p:nvSpPr>
            <p:cNvPr id="5154" name="Freeform 179"/>
            <p:cNvSpPr>
              <a:spLocks noChangeAspect="1"/>
            </p:cNvSpPr>
            <p:nvPr/>
          </p:nvSpPr>
          <p:spPr bwMode="auto">
            <a:xfrm rot="-5400000">
              <a:off x="3634" y="2269"/>
              <a:ext cx="282" cy="424"/>
            </a:xfrm>
            <a:custGeom>
              <a:avLst/>
              <a:gdLst>
                <a:gd name="T0" fmla="*/ 672159 w 168"/>
                <a:gd name="T1" fmla="*/ 0 h 340"/>
                <a:gd name="T2" fmla="*/ 0 w 168"/>
                <a:gd name="T3" fmla="*/ 204283 h 340"/>
                <a:gd name="T4" fmla="*/ 0 w 168"/>
                <a:gd name="T5" fmla="*/ 638388 h 340"/>
                <a:gd name="T6" fmla="*/ 705767 w 168"/>
                <a:gd name="T7" fmla="*/ 868207 h 340"/>
                <a:gd name="T8" fmla="*/ 1411534 w 168"/>
                <a:gd name="T9" fmla="*/ 648603 h 340"/>
                <a:gd name="T10" fmla="*/ 1411534 w 168"/>
                <a:gd name="T11" fmla="*/ 219605 h 340"/>
                <a:gd name="T12" fmla="*/ 672159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FFCC66">
                <a:alpha val="39999"/>
              </a:srgbClr>
            </a:solidFill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2000"/>
            </a:p>
          </p:txBody>
        </p:sp>
        <p:sp>
          <p:nvSpPr>
            <p:cNvPr id="5155" name="Freeform 181" descr="Solid diamond"/>
            <p:cNvSpPr>
              <a:spLocks noChangeAspect="1"/>
            </p:cNvSpPr>
            <p:nvPr/>
          </p:nvSpPr>
          <p:spPr bwMode="auto">
            <a:xfrm rot="-5400000">
              <a:off x="3633" y="1984"/>
              <a:ext cx="283" cy="424"/>
            </a:xfrm>
            <a:custGeom>
              <a:avLst/>
              <a:gdLst>
                <a:gd name="T0" fmla="*/ 679335 w 168"/>
                <a:gd name="T1" fmla="*/ 0 h 340"/>
                <a:gd name="T2" fmla="*/ 0 w 168"/>
                <a:gd name="T3" fmla="*/ 204283 h 340"/>
                <a:gd name="T4" fmla="*/ 0 w 168"/>
                <a:gd name="T5" fmla="*/ 638388 h 340"/>
                <a:gd name="T6" fmla="*/ 713301 w 168"/>
                <a:gd name="T7" fmla="*/ 868207 h 340"/>
                <a:gd name="T8" fmla="*/ 1426603 w 168"/>
                <a:gd name="T9" fmla="*/ 648603 h 340"/>
                <a:gd name="T10" fmla="*/ 1426603 w 168"/>
                <a:gd name="T11" fmla="*/ 219605 h 340"/>
                <a:gd name="T12" fmla="*/ 679335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pattFill prst="solidDmnd">
              <a:fgClr>
                <a:srgbClr val="00FF00">
                  <a:alpha val="39999"/>
                </a:srgbClr>
              </a:fgClr>
              <a:bgClr>
                <a:srgbClr val="FFCC66">
                  <a:alpha val="39999"/>
                </a:srgbClr>
              </a:bgClr>
            </a:pattFill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2000"/>
            </a:p>
          </p:txBody>
        </p:sp>
        <p:sp>
          <p:nvSpPr>
            <p:cNvPr id="5156" name="Freeform 184"/>
            <p:cNvSpPr>
              <a:spLocks noChangeAspect="1"/>
            </p:cNvSpPr>
            <p:nvPr/>
          </p:nvSpPr>
          <p:spPr bwMode="auto">
            <a:xfrm rot="-5400000">
              <a:off x="3634" y="1413"/>
              <a:ext cx="282" cy="424"/>
            </a:xfrm>
            <a:custGeom>
              <a:avLst/>
              <a:gdLst>
                <a:gd name="T0" fmla="*/ 672159 w 168"/>
                <a:gd name="T1" fmla="*/ 0 h 340"/>
                <a:gd name="T2" fmla="*/ 0 w 168"/>
                <a:gd name="T3" fmla="*/ 204283 h 340"/>
                <a:gd name="T4" fmla="*/ 0 w 168"/>
                <a:gd name="T5" fmla="*/ 638388 h 340"/>
                <a:gd name="T6" fmla="*/ 705767 w 168"/>
                <a:gd name="T7" fmla="*/ 868207 h 340"/>
                <a:gd name="T8" fmla="*/ 1411534 w 168"/>
                <a:gd name="T9" fmla="*/ 648603 h 340"/>
                <a:gd name="T10" fmla="*/ 1411534 w 168"/>
                <a:gd name="T11" fmla="*/ 219605 h 340"/>
                <a:gd name="T12" fmla="*/ 672159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99FF99">
                <a:alpha val="39999"/>
              </a:srgbClr>
            </a:solidFill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2000"/>
            </a:p>
          </p:txBody>
        </p:sp>
        <p:sp>
          <p:nvSpPr>
            <p:cNvPr id="5157" name="Freeform 185"/>
            <p:cNvSpPr>
              <a:spLocks noChangeAspect="1"/>
            </p:cNvSpPr>
            <p:nvPr/>
          </p:nvSpPr>
          <p:spPr bwMode="auto">
            <a:xfrm rot="-5400000">
              <a:off x="3634" y="1698"/>
              <a:ext cx="282" cy="424"/>
            </a:xfrm>
            <a:custGeom>
              <a:avLst/>
              <a:gdLst>
                <a:gd name="T0" fmla="*/ 672159 w 168"/>
                <a:gd name="T1" fmla="*/ 0 h 340"/>
                <a:gd name="T2" fmla="*/ 0 w 168"/>
                <a:gd name="T3" fmla="*/ 204283 h 340"/>
                <a:gd name="T4" fmla="*/ 0 w 168"/>
                <a:gd name="T5" fmla="*/ 638388 h 340"/>
                <a:gd name="T6" fmla="*/ 705767 w 168"/>
                <a:gd name="T7" fmla="*/ 868207 h 340"/>
                <a:gd name="T8" fmla="*/ 1411534 w 168"/>
                <a:gd name="T9" fmla="*/ 648603 h 340"/>
                <a:gd name="T10" fmla="*/ 1411534 w 168"/>
                <a:gd name="T11" fmla="*/ 219605 h 340"/>
                <a:gd name="T12" fmla="*/ 672159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00FF00"/>
            </a:solidFill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2000"/>
            </a:p>
          </p:txBody>
        </p:sp>
        <p:sp>
          <p:nvSpPr>
            <p:cNvPr id="5158" name="Freeform 190"/>
            <p:cNvSpPr>
              <a:spLocks noChangeAspect="1"/>
            </p:cNvSpPr>
            <p:nvPr/>
          </p:nvSpPr>
          <p:spPr bwMode="auto">
            <a:xfrm rot="-5400000">
              <a:off x="3318" y="1272"/>
              <a:ext cx="283" cy="424"/>
            </a:xfrm>
            <a:custGeom>
              <a:avLst/>
              <a:gdLst>
                <a:gd name="T0" fmla="*/ 679335 w 168"/>
                <a:gd name="T1" fmla="*/ 0 h 340"/>
                <a:gd name="T2" fmla="*/ 0 w 168"/>
                <a:gd name="T3" fmla="*/ 204283 h 340"/>
                <a:gd name="T4" fmla="*/ 0 w 168"/>
                <a:gd name="T5" fmla="*/ 638388 h 340"/>
                <a:gd name="T6" fmla="*/ 713301 w 168"/>
                <a:gd name="T7" fmla="*/ 868207 h 340"/>
                <a:gd name="T8" fmla="*/ 1426603 w 168"/>
                <a:gd name="T9" fmla="*/ 648603 h 340"/>
                <a:gd name="T10" fmla="*/ 1426603 w 168"/>
                <a:gd name="T11" fmla="*/ 219605 h 340"/>
                <a:gd name="T12" fmla="*/ 679335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FFFFFF">
                <a:alpha val="39999"/>
              </a:srgbClr>
            </a:solidFill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2000"/>
            </a:p>
          </p:txBody>
        </p:sp>
        <p:sp>
          <p:nvSpPr>
            <p:cNvPr id="5159" name="Freeform 195"/>
            <p:cNvSpPr>
              <a:spLocks noChangeAspect="1"/>
            </p:cNvSpPr>
            <p:nvPr/>
          </p:nvSpPr>
          <p:spPr bwMode="auto">
            <a:xfrm rot="-5400000">
              <a:off x="3318" y="2417"/>
              <a:ext cx="283" cy="424"/>
            </a:xfrm>
            <a:custGeom>
              <a:avLst/>
              <a:gdLst>
                <a:gd name="T0" fmla="*/ 679335 w 168"/>
                <a:gd name="T1" fmla="*/ 0 h 340"/>
                <a:gd name="T2" fmla="*/ 0 w 168"/>
                <a:gd name="T3" fmla="*/ 204283 h 340"/>
                <a:gd name="T4" fmla="*/ 0 w 168"/>
                <a:gd name="T5" fmla="*/ 638388 h 340"/>
                <a:gd name="T6" fmla="*/ 713301 w 168"/>
                <a:gd name="T7" fmla="*/ 868207 h 340"/>
                <a:gd name="T8" fmla="*/ 1426603 w 168"/>
                <a:gd name="T9" fmla="*/ 648603 h 340"/>
                <a:gd name="T10" fmla="*/ 1426603 w 168"/>
                <a:gd name="T11" fmla="*/ 219605 h 340"/>
                <a:gd name="T12" fmla="*/ 679335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FFCC66">
                <a:alpha val="39999"/>
              </a:srgbClr>
            </a:solidFill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2000"/>
            </a:p>
          </p:txBody>
        </p:sp>
        <p:sp>
          <p:nvSpPr>
            <p:cNvPr id="5160" name="Freeform 197"/>
            <p:cNvSpPr>
              <a:spLocks noChangeAspect="1"/>
            </p:cNvSpPr>
            <p:nvPr/>
          </p:nvSpPr>
          <p:spPr bwMode="auto">
            <a:xfrm rot="-5400000">
              <a:off x="3319" y="2131"/>
              <a:ext cx="282" cy="424"/>
            </a:xfrm>
            <a:custGeom>
              <a:avLst/>
              <a:gdLst>
                <a:gd name="T0" fmla="*/ 672159 w 168"/>
                <a:gd name="T1" fmla="*/ 0 h 340"/>
                <a:gd name="T2" fmla="*/ 0 w 168"/>
                <a:gd name="T3" fmla="*/ 204283 h 340"/>
                <a:gd name="T4" fmla="*/ 0 w 168"/>
                <a:gd name="T5" fmla="*/ 638388 h 340"/>
                <a:gd name="T6" fmla="*/ 705767 w 168"/>
                <a:gd name="T7" fmla="*/ 868207 h 340"/>
                <a:gd name="T8" fmla="*/ 1411534 w 168"/>
                <a:gd name="T9" fmla="*/ 648603 h 340"/>
                <a:gd name="T10" fmla="*/ 1411534 w 168"/>
                <a:gd name="T11" fmla="*/ 219605 h 340"/>
                <a:gd name="T12" fmla="*/ 672159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FF9600"/>
            </a:solidFill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2000"/>
            </a:p>
          </p:txBody>
        </p:sp>
        <p:sp>
          <p:nvSpPr>
            <p:cNvPr id="5161" name="Freeform 200"/>
            <p:cNvSpPr>
              <a:spLocks noChangeAspect="1"/>
            </p:cNvSpPr>
            <p:nvPr/>
          </p:nvSpPr>
          <p:spPr bwMode="auto">
            <a:xfrm rot="-5400000">
              <a:off x="3319" y="1561"/>
              <a:ext cx="281" cy="424"/>
            </a:xfrm>
            <a:custGeom>
              <a:avLst/>
              <a:gdLst>
                <a:gd name="T0" fmla="*/ 661494 w 168"/>
                <a:gd name="T1" fmla="*/ 0 h 340"/>
                <a:gd name="T2" fmla="*/ 0 w 168"/>
                <a:gd name="T3" fmla="*/ 204283 h 340"/>
                <a:gd name="T4" fmla="*/ 0 w 168"/>
                <a:gd name="T5" fmla="*/ 638388 h 340"/>
                <a:gd name="T6" fmla="*/ 694573 w 168"/>
                <a:gd name="T7" fmla="*/ 868207 h 340"/>
                <a:gd name="T8" fmla="*/ 1389145 w 168"/>
                <a:gd name="T9" fmla="*/ 648603 h 340"/>
                <a:gd name="T10" fmla="*/ 1389145 w 168"/>
                <a:gd name="T11" fmla="*/ 219605 h 340"/>
                <a:gd name="T12" fmla="*/ 661494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99FF99">
                <a:alpha val="39999"/>
              </a:srgbClr>
            </a:solidFill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2000"/>
            </a:p>
          </p:txBody>
        </p:sp>
        <p:sp>
          <p:nvSpPr>
            <p:cNvPr id="5162" name="Freeform 201" descr="Solid diamond"/>
            <p:cNvSpPr>
              <a:spLocks noChangeAspect="1"/>
            </p:cNvSpPr>
            <p:nvPr/>
          </p:nvSpPr>
          <p:spPr bwMode="auto">
            <a:xfrm rot="-5400000">
              <a:off x="3318" y="1846"/>
              <a:ext cx="283" cy="424"/>
            </a:xfrm>
            <a:custGeom>
              <a:avLst/>
              <a:gdLst>
                <a:gd name="T0" fmla="*/ 679335 w 168"/>
                <a:gd name="T1" fmla="*/ 0 h 340"/>
                <a:gd name="T2" fmla="*/ 0 w 168"/>
                <a:gd name="T3" fmla="*/ 204283 h 340"/>
                <a:gd name="T4" fmla="*/ 0 w 168"/>
                <a:gd name="T5" fmla="*/ 638388 h 340"/>
                <a:gd name="T6" fmla="*/ 713301 w 168"/>
                <a:gd name="T7" fmla="*/ 868207 h 340"/>
                <a:gd name="T8" fmla="*/ 1426603 w 168"/>
                <a:gd name="T9" fmla="*/ 648603 h 340"/>
                <a:gd name="T10" fmla="*/ 1426603 w 168"/>
                <a:gd name="T11" fmla="*/ 219605 h 340"/>
                <a:gd name="T12" fmla="*/ 679335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pattFill prst="solidDmnd">
              <a:fgClr>
                <a:srgbClr val="00FF00"/>
              </a:fgClr>
              <a:bgClr>
                <a:srgbClr val="FFCC66"/>
              </a:bgClr>
            </a:pattFill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2000"/>
            </a:p>
          </p:txBody>
        </p:sp>
        <p:sp>
          <p:nvSpPr>
            <p:cNvPr id="5163" name="Freeform 256"/>
            <p:cNvSpPr>
              <a:spLocks noChangeAspect="1"/>
            </p:cNvSpPr>
            <p:nvPr/>
          </p:nvSpPr>
          <p:spPr bwMode="auto">
            <a:xfrm rot="-5400000">
              <a:off x="3950" y="1262"/>
              <a:ext cx="281" cy="424"/>
            </a:xfrm>
            <a:custGeom>
              <a:avLst/>
              <a:gdLst>
                <a:gd name="T0" fmla="*/ 661494 w 168"/>
                <a:gd name="T1" fmla="*/ 0 h 340"/>
                <a:gd name="T2" fmla="*/ 0 w 168"/>
                <a:gd name="T3" fmla="*/ 204283 h 340"/>
                <a:gd name="T4" fmla="*/ 0 w 168"/>
                <a:gd name="T5" fmla="*/ 638388 h 340"/>
                <a:gd name="T6" fmla="*/ 694570 w 168"/>
                <a:gd name="T7" fmla="*/ 868207 h 340"/>
                <a:gd name="T8" fmla="*/ 1389138 w 168"/>
                <a:gd name="T9" fmla="*/ 648603 h 340"/>
                <a:gd name="T10" fmla="*/ 1389138 w 168"/>
                <a:gd name="T11" fmla="*/ 219605 h 340"/>
                <a:gd name="T12" fmla="*/ 661494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FFFFFF">
                <a:alpha val="39999"/>
              </a:srgbClr>
            </a:solidFill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2000"/>
            </a:p>
          </p:txBody>
        </p:sp>
        <p:sp>
          <p:nvSpPr>
            <p:cNvPr id="5164" name="Freeform 257"/>
            <p:cNvSpPr>
              <a:spLocks noChangeAspect="1"/>
            </p:cNvSpPr>
            <p:nvPr/>
          </p:nvSpPr>
          <p:spPr bwMode="auto">
            <a:xfrm rot="-5400000">
              <a:off x="3950" y="977"/>
              <a:ext cx="282" cy="424"/>
            </a:xfrm>
            <a:custGeom>
              <a:avLst/>
              <a:gdLst>
                <a:gd name="T0" fmla="*/ 672159 w 168"/>
                <a:gd name="T1" fmla="*/ 0 h 340"/>
                <a:gd name="T2" fmla="*/ 0 w 168"/>
                <a:gd name="T3" fmla="*/ 204283 h 340"/>
                <a:gd name="T4" fmla="*/ 0 w 168"/>
                <a:gd name="T5" fmla="*/ 638388 h 340"/>
                <a:gd name="T6" fmla="*/ 705767 w 168"/>
                <a:gd name="T7" fmla="*/ 868207 h 340"/>
                <a:gd name="T8" fmla="*/ 1411534 w 168"/>
                <a:gd name="T9" fmla="*/ 648603 h 340"/>
                <a:gd name="T10" fmla="*/ 1411534 w 168"/>
                <a:gd name="T11" fmla="*/ 219605 h 340"/>
                <a:gd name="T12" fmla="*/ 672159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FFFFFF">
                <a:alpha val="39999"/>
              </a:srgbClr>
            </a:solidFill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2000"/>
            </a:p>
          </p:txBody>
        </p:sp>
        <p:sp>
          <p:nvSpPr>
            <p:cNvPr id="5165" name="Freeform 263"/>
            <p:cNvSpPr>
              <a:spLocks noChangeAspect="1"/>
            </p:cNvSpPr>
            <p:nvPr/>
          </p:nvSpPr>
          <p:spPr bwMode="auto">
            <a:xfrm rot="-5400000">
              <a:off x="3950" y="2122"/>
              <a:ext cx="282" cy="424"/>
            </a:xfrm>
            <a:custGeom>
              <a:avLst/>
              <a:gdLst>
                <a:gd name="T0" fmla="*/ 672159 w 168"/>
                <a:gd name="T1" fmla="*/ 0 h 340"/>
                <a:gd name="T2" fmla="*/ 0 w 168"/>
                <a:gd name="T3" fmla="*/ 204283 h 340"/>
                <a:gd name="T4" fmla="*/ 0 w 168"/>
                <a:gd name="T5" fmla="*/ 638388 h 340"/>
                <a:gd name="T6" fmla="*/ 705767 w 168"/>
                <a:gd name="T7" fmla="*/ 868207 h 340"/>
                <a:gd name="T8" fmla="*/ 1411534 w 168"/>
                <a:gd name="T9" fmla="*/ 648603 h 340"/>
                <a:gd name="T10" fmla="*/ 1411534 w 168"/>
                <a:gd name="T11" fmla="*/ 219605 h 340"/>
                <a:gd name="T12" fmla="*/ 672159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FFFFFF">
                <a:alpha val="39999"/>
              </a:srgbClr>
            </a:solidFill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2000"/>
            </a:p>
          </p:txBody>
        </p:sp>
        <p:sp>
          <p:nvSpPr>
            <p:cNvPr id="5166" name="Freeform 266"/>
            <p:cNvSpPr>
              <a:spLocks noChangeAspect="1"/>
            </p:cNvSpPr>
            <p:nvPr/>
          </p:nvSpPr>
          <p:spPr bwMode="auto">
            <a:xfrm rot="-5400000">
              <a:off x="3950" y="1551"/>
              <a:ext cx="281" cy="424"/>
            </a:xfrm>
            <a:custGeom>
              <a:avLst/>
              <a:gdLst>
                <a:gd name="T0" fmla="*/ 661494 w 168"/>
                <a:gd name="T1" fmla="*/ 0 h 340"/>
                <a:gd name="T2" fmla="*/ 0 w 168"/>
                <a:gd name="T3" fmla="*/ 204283 h 340"/>
                <a:gd name="T4" fmla="*/ 0 w 168"/>
                <a:gd name="T5" fmla="*/ 638388 h 340"/>
                <a:gd name="T6" fmla="*/ 694570 w 168"/>
                <a:gd name="T7" fmla="*/ 868207 h 340"/>
                <a:gd name="T8" fmla="*/ 1389138 w 168"/>
                <a:gd name="T9" fmla="*/ 648603 h 340"/>
                <a:gd name="T10" fmla="*/ 1389138 w 168"/>
                <a:gd name="T11" fmla="*/ 219605 h 340"/>
                <a:gd name="T12" fmla="*/ 661494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99FF99">
                <a:alpha val="39999"/>
              </a:srgbClr>
            </a:solidFill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2000"/>
            </a:p>
          </p:txBody>
        </p:sp>
        <p:sp>
          <p:nvSpPr>
            <p:cNvPr id="5167" name="Freeform 267"/>
            <p:cNvSpPr>
              <a:spLocks noChangeAspect="1"/>
            </p:cNvSpPr>
            <p:nvPr/>
          </p:nvSpPr>
          <p:spPr bwMode="auto">
            <a:xfrm rot="-5400000">
              <a:off x="3949" y="1837"/>
              <a:ext cx="283" cy="424"/>
            </a:xfrm>
            <a:custGeom>
              <a:avLst/>
              <a:gdLst>
                <a:gd name="T0" fmla="*/ 679335 w 168"/>
                <a:gd name="T1" fmla="*/ 0 h 340"/>
                <a:gd name="T2" fmla="*/ 0 w 168"/>
                <a:gd name="T3" fmla="*/ 204283 h 340"/>
                <a:gd name="T4" fmla="*/ 0 w 168"/>
                <a:gd name="T5" fmla="*/ 638388 h 340"/>
                <a:gd name="T6" fmla="*/ 713301 w 168"/>
                <a:gd name="T7" fmla="*/ 868207 h 340"/>
                <a:gd name="T8" fmla="*/ 1426603 w 168"/>
                <a:gd name="T9" fmla="*/ 648603 h 340"/>
                <a:gd name="T10" fmla="*/ 1426603 w 168"/>
                <a:gd name="T11" fmla="*/ 219605 h 340"/>
                <a:gd name="T12" fmla="*/ 679335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99FF99">
                <a:alpha val="39999"/>
              </a:srgbClr>
            </a:solidFill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2000"/>
            </a:p>
          </p:txBody>
        </p:sp>
        <p:sp>
          <p:nvSpPr>
            <p:cNvPr id="5168" name="Text Box 610"/>
            <p:cNvSpPr txBox="1">
              <a:spLocks noChangeAspect="1" noChangeArrowheads="1"/>
            </p:cNvSpPr>
            <p:nvPr/>
          </p:nvSpPr>
          <p:spPr bwMode="auto">
            <a:xfrm>
              <a:off x="2107" y="2017"/>
              <a:ext cx="180" cy="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100" b="1">
                  <a:latin typeface="Verdana" panose="020B0604030504040204" pitchFamily="34" charset="0"/>
                  <a:cs typeface="Arial" panose="020B0604020202020204" pitchFamily="34" charset="0"/>
                </a:rPr>
                <a:t>8</a:t>
              </a:r>
            </a:p>
          </p:txBody>
        </p:sp>
        <p:sp>
          <p:nvSpPr>
            <p:cNvPr id="5169" name="Text Box 611"/>
            <p:cNvSpPr txBox="1">
              <a:spLocks noChangeAspect="1" noChangeArrowheads="1"/>
            </p:cNvSpPr>
            <p:nvPr/>
          </p:nvSpPr>
          <p:spPr bwMode="auto">
            <a:xfrm>
              <a:off x="2107" y="2607"/>
              <a:ext cx="180" cy="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100" b="1">
                  <a:latin typeface="Verdana" panose="020B0604030504040204" pitchFamily="34" charset="0"/>
                  <a:cs typeface="Arial" panose="020B0604020202020204" pitchFamily="34" charset="0"/>
                </a:rPr>
                <a:t>8</a:t>
              </a:r>
            </a:p>
          </p:txBody>
        </p:sp>
        <p:sp>
          <p:nvSpPr>
            <p:cNvPr id="5170" name="Text Box 612"/>
            <p:cNvSpPr txBox="1">
              <a:spLocks noChangeAspect="1" noChangeArrowheads="1"/>
            </p:cNvSpPr>
            <p:nvPr/>
          </p:nvSpPr>
          <p:spPr bwMode="auto">
            <a:xfrm>
              <a:off x="2107" y="2317"/>
              <a:ext cx="180" cy="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100" b="1">
                  <a:latin typeface="Verdana" panose="020B0604030504040204" pitchFamily="34" charset="0"/>
                  <a:cs typeface="Arial" panose="020B0604020202020204" pitchFamily="34" charset="0"/>
                </a:rPr>
                <a:t>9</a:t>
              </a:r>
            </a:p>
          </p:txBody>
        </p:sp>
        <p:sp>
          <p:nvSpPr>
            <p:cNvPr id="5171" name="Text Box 613"/>
            <p:cNvSpPr txBox="1">
              <a:spLocks noChangeAspect="1" noChangeArrowheads="1"/>
            </p:cNvSpPr>
            <p:nvPr/>
          </p:nvSpPr>
          <p:spPr bwMode="auto">
            <a:xfrm>
              <a:off x="2107" y="2902"/>
              <a:ext cx="180" cy="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100" b="1">
                  <a:latin typeface="Verdana" panose="020B0604030504040204" pitchFamily="34" charset="0"/>
                  <a:cs typeface="Arial" panose="020B0604020202020204" pitchFamily="34" charset="0"/>
                </a:rPr>
                <a:t>8</a:t>
              </a:r>
            </a:p>
          </p:txBody>
        </p:sp>
        <p:sp>
          <p:nvSpPr>
            <p:cNvPr id="5172" name="Text Box 614"/>
            <p:cNvSpPr txBox="1">
              <a:spLocks noChangeAspect="1" noChangeArrowheads="1"/>
            </p:cNvSpPr>
            <p:nvPr/>
          </p:nvSpPr>
          <p:spPr bwMode="auto">
            <a:xfrm>
              <a:off x="2107" y="3193"/>
              <a:ext cx="180" cy="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100" b="1">
                  <a:latin typeface="Verdana" panose="020B0604030504040204" pitchFamily="34" charset="0"/>
                  <a:cs typeface="Arial" panose="020B0604020202020204" pitchFamily="34" charset="0"/>
                </a:rPr>
                <a:t>3</a:t>
              </a:r>
            </a:p>
          </p:txBody>
        </p:sp>
        <p:sp>
          <p:nvSpPr>
            <p:cNvPr id="5173" name="Text Box 616"/>
            <p:cNvSpPr txBox="1">
              <a:spLocks noChangeAspect="1" noChangeArrowheads="1"/>
            </p:cNvSpPr>
            <p:nvPr/>
          </p:nvSpPr>
          <p:spPr bwMode="auto">
            <a:xfrm>
              <a:off x="2424" y="1868"/>
              <a:ext cx="180" cy="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100" b="1">
                  <a:latin typeface="Verdana" panose="020B0604030504040204" pitchFamily="34" charset="0"/>
                  <a:cs typeface="Arial" panose="020B0604020202020204" pitchFamily="34" charset="0"/>
                </a:rPr>
                <a:t>8</a:t>
              </a:r>
            </a:p>
          </p:txBody>
        </p:sp>
        <p:sp>
          <p:nvSpPr>
            <p:cNvPr id="5174" name="Text Box 617"/>
            <p:cNvSpPr txBox="1">
              <a:spLocks noChangeAspect="1" noChangeArrowheads="1"/>
            </p:cNvSpPr>
            <p:nvPr/>
          </p:nvSpPr>
          <p:spPr bwMode="auto">
            <a:xfrm>
              <a:off x="2392" y="2465"/>
              <a:ext cx="244" cy="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100" b="1">
                  <a:latin typeface="Verdana" panose="020B0604030504040204" pitchFamily="34" charset="0"/>
                  <a:cs typeface="Arial" panose="020B0604020202020204" pitchFamily="34" charset="0"/>
                </a:rPr>
                <a:t>13</a:t>
              </a:r>
            </a:p>
          </p:txBody>
        </p:sp>
        <p:sp>
          <p:nvSpPr>
            <p:cNvPr id="5175" name="Text Box 618"/>
            <p:cNvSpPr txBox="1">
              <a:spLocks noChangeAspect="1" noChangeArrowheads="1"/>
            </p:cNvSpPr>
            <p:nvPr/>
          </p:nvSpPr>
          <p:spPr bwMode="auto">
            <a:xfrm>
              <a:off x="2393" y="2166"/>
              <a:ext cx="244" cy="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100" b="1">
                  <a:latin typeface="Verdana" panose="020B0604030504040204" pitchFamily="34" charset="0"/>
                  <a:cs typeface="Arial" panose="020B0604020202020204" pitchFamily="34" charset="0"/>
                </a:rPr>
                <a:t>14</a:t>
              </a:r>
            </a:p>
          </p:txBody>
        </p:sp>
        <p:sp>
          <p:nvSpPr>
            <p:cNvPr id="5176" name="Text Box 619"/>
            <p:cNvSpPr txBox="1">
              <a:spLocks noChangeAspect="1" noChangeArrowheads="1"/>
            </p:cNvSpPr>
            <p:nvPr/>
          </p:nvSpPr>
          <p:spPr bwMode="auto">
            <a:xfrm>
              <a:off x="2424" y="2765"/>
              <a:ext cx="180" cy="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100" b="1">
                  <a:latin typeface="Verdana" panose="020B0604030504040204" pitchFamily="34" charset="0"/>
                  <a:cs typeface="Arial" panose="020B0604020202020204" pitchFamily="34" charset="0"/>
                </a:rPr>
                <a:t>7</a:t>
              </a:r>
            </a:p>
          </p:txBody>
        </p:sp>
        <p:sp>
          <p:nvSpPr>
            <p:cNvPr id="5177" name="Text Box 620"/>
            <p:cNvSpPr txBox="1">
              <a:spLocks noChangeAspect="1" noChangeArrowheads="1"/>
            </p:cNvSpPr>
            <p:nvPr/>
          </p:nvSpPr>
          <p:spPr bwMode="auto">
            <a:xfrm>
              <a:off x="2424" y="3041"/>
              <a:ext cx="180" cy="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100" b="1">
                  <a:latin typeface="Verdana" panose="020B0604030504040204" pitchFamily="34" charset="0"/>
                  <a:cs typeface="Arial" panose="020B0604020202020204" pitchFamily="34" charset="0"/>
                </a:rPr>
                <a:t>3</a:t>
              </a:r>
            </a:p>
          </p:txBody>
        </p:sp>
        <p:sp>
          <p:nvSpPr>
            <p:cNvPr id="5178" name="Text Box 621"/>
            <p:cNvSpPr txBox="1">
              <a:spLocks noChangeAspect="1" noChangeArrowheads="1"/>
            </p:cNvSpPr>
            <p:nvPr/>
          </p:nvSpPr>
          <p:spPr bwMode="auto">
            <a:xfrm>
              <a:off x="2738" y="1715"/>
              <a:ext cx="180" cy="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100" b="1">
                  <a:latin typeface="Verdana" panose="020B0604030504040204" pitchFamily="34" charset="0"/>
                  <a:cs typeface="Arial" panose="020B0604020202020204" pitchFamily="34" charset="0"/>
                </a:rPr>
                <a:t>6</a:t>
              </a:r>
            </a:p>
          </p:txBody>
        </p:sp>
        <p:sp>
          <p:nvSpPr>
            <p:cNvPr id="5179" name="Text Box 622"/>
            <p:cNvSpPr txBox="1">
              <a:spLocks noChangeAspect="1" noChangeArrowheads="1"/>
            </p:cNvSpPr>
            <p:nvPr/>
          </p:nvSpPr>
          <p:spPr bwMode="auto">
            <a:xfrm>
              <a:off x="2707" y="2317"/>
              <a:ext cx="244" cy="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100" b="1">
                  <a:solidFill>
                    <a:schemeClr val="bg1"/>
                  </a:solidFill>
                  <a:latin typeface="Verdana" panose="020B0604030504040204" pitchFamily="34" charset="0"/>
                  <a:cs typeface="Arial" panose="020B0604020202020204" pitchFamily="34" charset="0"/>
                </a:rPr>
                <a:t>15</a:t>
              </a:r>
            </a:p>
          </p:txBody>
        </p:sp>
        <p:sp>
          <p:nvSpPr>
            <p:cNvPr id="5180" name="Text Box 623"/>
            <p:cNvSpPr txBox="1">
              <a:spLocks noChangeAspect="1" noChangeArrowheads="1"/>
            </p:cNvSpPr>
            <p:nvPr/>
          </p:nvSpPr>
          <p:spPr bwMode="auto">
            <a:xfrm>
              <a:off x="2707" y="2017"/>
              <a:ext cx="244" cy="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100" b="1">
                  <a:latin typeface="Verdana" panose="020B0604030504040204" pitchFamily="34" charset="0"/>
                  <a:cs typeface="Arial" panose="020B0604020202020204" pitchFamily="34" charset="0"/>
                </a:rPr>
                <a:t>14</a:t>
              </a:r>
            </a:p>
          </p:txBody>
        </p:sp>
        <p:sp>
          <p:nvSpPr>
            <p:cNvPr id="5181" name="Text Box 624"/>
            <p:cNvSpPr txBox="1">
              <a:spLocks noChangeAspect="1" noChangeArrowheads="1"/>
            </p:cNvSpPr>
            <p:nvPr/>
          </p:nvSpPr>
          <p:spPr bwMode="auto">
            <a:xfrm>
              <a:off x="2706" y="2607"/>
              <a:ext cx="244" cy="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100" b="1">
                  <a:latin typeface="Verdana" panose="020B0604030504040204" pitchFamily="34" charset="0"/>
                  <a:cs typeface="Arial" panose="020B0604020202020204" pitchFamily="34" charset="0"/>
                </a:rPr>
                <a:t>10</a:t>
              </a:r>
            </a:p>
          </p:txBody>
        </p:sp>
        <p:sp>
          <p:nvSpPr>
            <p:cNvPr id="5182" name="Text Box 625"/>
            <p:cNvSpPr txBox="1">
              <a:spLocks noChangeAspect="1" noChangeArrowheads="1"/>
            </p:cNvSpPr>
            <p:nvPr/>
          </p:nvSpPr>
          <p:spPr bwMode="auto">
            <a:xfrm>
              <a:off x="2738" y="2902"/>
              <a:ext cx="180" cy="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100" b="1">
                  <a:latin typeface="Verdana" panose="020B0604030504040204" pitchFamily="34" charset="0"/>
                  <a:cs typeface="Arial" panose="020B0604020202020204" pitchFamily="34" charset="0"/>
                </a:rPr>
                <a:t>2</a:t>
              </a:r>
            </a:p>
          </p:txBody>
        </p:sp>
        <p:sp>
          <p:nvSpPr>
            <p:cNvPr id="5183" name="Text Box 626"/>
            <p:cNvSpPr txBox="1">
              <a:spLocks noChangeAspect="1" noChangeArrowheads="1"/>
            </p:cNvSpPr>
            <p:nvPr/>
          </p:nvSpPr>
          <p:spPr bwMode="auto">
            <a:xfrm>
              <a:off x="3054" y="1578"/>
              <a:ext cx="180" cy="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100" b="1">
                  <a:latin typeface="Verdana" panose="020B0604030504040204" pitchFamily="34" charset="0"/>
                  <a:cs typeface="Arial" panose="020B0604020202020204" pitchFamily="34" charset="0"/>
                </a:rPr>
                <a:t>4</a:t>
              </a:r>
            </a:p>
          </p:txBody>
        </p:sp>
        <p:sp>
          <p:nvSpPr>
            <p:cNvPr id="5184" name="Text Box 627"/>
            <p:cNvSpPr txBox="1">
              <a:spLocks noChangeAspect="1" noChangeArrowheads="1"/>
            </p:cNvSpPr>
            <p:nvPr/>
          </p:nvSpPr>
          <p:spPr bwMode="auto">
            <a:xfrm>
              <a:off x="3023" y="2166"/>
              <a:ext cx="244" cy="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100" b="1">
                  <a:latin typeface="Verdana" panose="020B0604030504040204" pitchFamily="34" charset="0"/>
                  <a:cs typeface="Arial" panose="020B0604020202020204" pitchFamily="34" charset="0"/>
                </a:rPr>
                <a:t>16</a:t>
              </a:r>
            </a:p>
          </p:txBody>
        </p:sp>
        <p:sp>
          <p:nvSpPr>
            <p:cNvPr id="5185" name="Text Box 628"/>
            <p:cNvSpPr txBox="1">
              <a:spLocks noChangeAspect="1" noChangeArrowheads="1"/>
            </p:cNvSpPr>
            <p:nvPr/>
          </p:nvSpPr>
          <p:spPr bwMode="auto">
            <a:xfrm>
              <a:off x="3022" y="1868"/>
              <a:ext cx="244" cy="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100" b="1">
                  <a:latin typeface="Verdana" panose="020B0604030504040204" pitchFamily="34" charset="0"/>
                  <a:cs typeface="Arial" panose="020B0604020202020204" pitchFamily="34" charset="0"/>
                </a:rPr>
                <a:t>13</a:t>
              </a:r>
            </a:p>
          </p:txBody>
        </p:sp>
        <p:sp>
          <p:nvSpPr>
            <p:cNvPr id="5186" name="Text Box 629"/>
            <p:cNvSpPr txBox="1">
              <a:spLocks noChangeAspect="1" noChangeArrowheads="1"/>
            </p:cNvSpPr>
            <p:nvPr/>
          </p:nvSpPr>
          <p:spPr bwMode="auto">
            <a:xfrm>
              <a:off x="3023" y="2465"/>
              <a:ext cx="244" cy="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100" b="1">
                  <a:latin typeface="Verdana" panose="020B0604030504040204" pitchFamily="34" charset="0"/>
                  <a:cs typeface="Arial" panose="020B0604020202020204" pitchFamily="34" charset="0"/>
                </a:rPr>
                <a:t>12</a:t>
              </a:r>
            </a:p>
          </p:txBody>
        </p:sp>
        <p:sp>
          <p:nvSpPr>
            <p:cNvPr id="5187" name="Text Box 630"/>
            <p:cNvSpPr txBox="1">
              <a:spLocks noChangeAspect="1" noChangeArrowheads="1"/>
            </p:cNvSpPr>
            <p:nvPr/>
          </p:nvSpPr>
          <p:spPr bwMode="auto">
            <a:xfrm>
              <a:off x="3054" y="2765"/>
              <a:ext cx="180" cy="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100" b="1">
                  <a:latin typeface="Verdana" panose="020B0604030504040204" pitchFamily="34" charset="0"/>
                  <a:cs typeface="Arial" panose="020B0604020202020204" pitchFamily="34" charset="0"/>
                </a:rPr>
                <a:t>2</a:t>
              </a:r>
            </a:p>
          </p:txBody>
        </p:sp>
        <p:sp>
          <p:nvSpPr>
            <p:cNvPr id="5188" name="Text Box 631"/>
            <p:cNvSpPr txBox="1">
              <a:spLocks noChangeAspect="1" noChangeArrowheads="1"/>
            </p:cNvSpPr>
            <p:nvPr/>
          </p:nvSpPr>
          <p:spPr bwMode="auto">
            <a:xfrm>
              <a:off x="3368" y="1414"/>
              <a:ext cx="180" cy="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100" b="1">
                  <a:latin typeface="Verdana" panose="020B0604030504040204" pitchFamily="34" charset="0"/>
                  <a:cs typeface="Arial" panose="020B0604020202020204" pitchFamily="34" charset="0"/>
                </a:rPr>
                <a:t>3</a:t>
              </a:r>
            </a:p>
          </p:txBody>
        </p:sp>
        <p:sp>
          <p:nvSpPr>
            <p:cNvPr id="5189" name="Text Box 632"/>
            <p:cNvSpPr txBox="1">
              <a:spLocks noChangeAspect="1" noChangeArrowheads="1"/>
            </p:cNvSpPr>
            <p:nvPr/>
          </p:nvSpPr>
          <p:spPr bwMode="auto">
            <a:xfrm>
              <a:off x="3337" y="2017"/>
              <a:ext cx="244" cy="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100" b="1">
                  <a:latin typeface="Verdana" panose="020B0604030504040204" pitchFamily="34" charset="0"/>
                  <a:cs typeface="Arial" panose="020B0604020202020204" pitchFamily="34" charset="0"/>
                </a:rPr>
                <a:t>17</a:t>
              </a:r>
            </a:p>
          </p:txBody>
        </p:sp>
        <p:sp>
          <p:nvSpPr>
            <p:cNvPr id="5190" name="Text Box 633"/>
            <p:cNvSpPr txBox="1">
              <a:spLocks noChangeAspect="1" noChangeArrowheads="1"/>
            </p:cNvSpPr>
            <p:nvPr/>
          </p:nvSpPr>
          <p:spPr bwMode="auto">
            <a:xfrm>
              <a:off x="3336" y="1715"/>
              <a:ext cx="244" cy="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100" b="1">
                  <a:latin typeface="Verdana" panose="020B0604030504040204" pitchFamily="34" charset="0"/>
                  <a:cs typeface="Arial" panose="020B0604020202020204" pitchFamily="34" charset="0"/>
                </a:rPr>
                <a:t>12</a:t>
              </a:r>
            </a:p>
          </p:txBody>
        </p:sp>
        <p:sp>
          <p:nvSpPr>
            <p:cNvPr id="5191" name="Text Box 634"/>
            <p:cNvSpPr txBox="1">
              <a:spLocks noChangeAspect="1" noChangeArrowheads="1"/>
            </p:cNvSpPr>
            <p:nvPr/>
          </p:nvSpPr>
          <p:spPr bwMode="auto">
            <a:xfrm>
              <a:off x="3337" y="2317"/>
              <a:ext cx="244" cy="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100" b="1">
                  <a:latin typeface="Verdana" panose="020B0604030504040204" pitchFamily="34" charset="0"/>
                  <a:cs typeface="Arial" panose="020B0604020202020204" pitchFamily="34" charset="0"/>
                </a:rPr>
                <a:t>13</a:t>
              </a:r>
            </a:p>
          </p:txBody>
        </p:sp>
        <p:sp>
          <p:nvSpPr>
            <p:cNvPr id="5192" name="Text Box 635"/>
            <p:cNvSpPr txBox="1">
              <a:spLocks noChangeAspect="1" noChangeArrowheads="1"/>
            </p:cNvSpPr>
            <p:nvPr/>
          </p:nvSpPr>
          <p:spPr bwMode="auto">
            <a:xfrm>
              <a:off x="3368" y="2607"/>
              <a:ext cx="180" cy="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100" b="1">
                  <a:latin typeface="Verdana" panose="020B0604030504040204" pitchFamily="34" charset="0"/>
                  <a:cs typeface="Arial" panose="020B0604020202020204" pitchFamily="34" charset="0"/>
                </a:rPr>
                <a:t>1</a:t>
              </a:r>
            </a:p>
          </p:txBody>
        </p:sp>
        <p:sp>
          <p:nvSpPr>
            <p:cNvPr id="5193" name="Text Box 636"/>
            <p:cNvSpPr txBox="1">
              <a:spLocks noChangeAspect="1" noChangeArrowheads="1"/>
            </p:cNvSpPr>
            <p:nvPr/>
          </p:nvSpPr>
          <p:spPr bwMode="auto">
            <a:xfrm>
              <a:off x="3683" y="1275"/>
              <a:ext cx="180" cy="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100" b="1">
                  <a:latin typeface="Verdana" panose="020B0604030504040204" pitchFamily="34" charset="0"/>
                  <a:cs typeface="Arial" panose="020B0604020202020204" pitchFamily="34" charset="0"/>
                </a:rPr>
                <a:t>3</a:t>
              </a:r>
            </a:p>
          </p:txBody>
        </p:sp>
        <p:sp>
          <p:nvSpPr>
            <p:cNvPr id="5194" name="Text Box 637"/>
            <p:cNvSpPr txBox="1">
              <a:spLocks noChangeAspect="1" noChangeArrowheads="1"/>
            </p:cNvSpPr>
            <p:nvPr/>
          </p:nvSpPr>
          <p:spPr bwMode="auto">
            <a:xfrm>
              <a:off x="3654" y="1868"/>
              <a:ext cx="244" cy="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100" b="1">
                  <a:latin typeface="Verdana" panose="020B0604030504040204" pitchFamily="34" charset="0"/>
                  <a:cs typeface="Arial" panose="020B0604020202020204" pitchFamily="34" charset="0"/>
                </a:rPr>
                <a:t>16</a:t>
              </a:r>
            </a:p>
          </p:txBody>
        </p:sp>
        <p:sp>
          <p:nvSpPr>
            <p:cNvPr id="5195" name="Text Box 638"/>
            <p:cNvSpPr txBox="1">
              <a:spLocks noChangeAspect="1" noChangeArrowheads="1"/>
            </p:cNvSpPr>
            <p:nvPr/>
          </p:nvSpPr>
          <p:spPr bwMode="auto">
            <a:xfrm>
              <a:off x="3652" y="1578"/>
              <a:ext cx="244" cy="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100" b="1">
                  <a:latin typeface="Verdana" panose="020B0604030504040204" pitchFamily="34" charset="0"/>
                  <a:cs typeface="Arial" panose="020B0604020202020204" pitchFamily="34" charset="0"/>
                </a:rPr>
                <a:t>10</a:t>
              </a:r>
            </a:p>
          </p:txBody>
        </p:sp>
        <p:sp>
          <p:nvSpPr>
            <p:cNvPr id="5196" name="Text Box 639"/>
            <p:cNvSpPr txBox="1">
              <a:spLocks noChangeAspect="1" noChangeArrowheads="1"/>
            </p:cNvSpPr>
            <p:nvPr/>
          </p:nvSpPr>
          <p:spPr bwMode="auto">
            <a:xfrm>
              <a:off x="3653" y="2166"/>
              <a:ext cx="244" cy="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100" b="1">
                  <a:latin typeface="Verdana" panose="020B0604030504040204" pitchFamily="34" charset="0"/>
                  <a:cs typeface="Arial" panose="020B0604020202020204" pitchFamily="34" charset="0"/>
                </a:rPr>
                <a:t>14</a:t>
              </a:r>
            </a:p>
          </p:txBody>
        </p:sp>
        <p:sp>
          <p:nvSpPr>
            <p:cNvPr id="5197" name="Text Box 640"/>
            <p:cNvSpPr txBox="1">
              <a:spLocks noChangeAspect="1" noChangeArrowheads="1"/>
            </p:cNvSpPr>
            <p:nvPr/>
          </p:nvSpPr>
          <p:spPr bwMode="auto">
            <a:xfrm>
              <a:off x="3683" y="2465"/>
              <a:ext cx="180" cy="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100" b="1">
                  <a:latin typeface="Verdana" panose="020B0604030504040204" pitchFamily="34" charset="0"/>
                  <a:cs typeface="Arial" panose="020B0604020202020204" pitchFamily="34" charset="0"/>
                </a:rPr>
                <a:t>2</a:t>
              </a:r>
            </a:p>
          </p:txBody>
        </p:sp>
        <p:sp>
          <p:nvSpPr>
            <p:cNvPr id="5198" name="Text Box 641"/>
            <p:cNvSpPr txBox="1">
              <a:spLocks noChangeAspect="1" noChangeArrowheads="1"/>
            </p:cNvSpPr>
            <p:nvPr/>
          </p:nvSpPr>
          <p:spPr bwMode="auto">
            <a:xfrm>
              <a:off x="3987" y="1126"/>
              <a:ext cx="180" cy="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100" b="1">
                  <a:latin typeface="Verdana" panose="020B0604030504040204" pitchFamily="34" charset="0"/>
                  <a:cs typeface="Arial" panose="020B0604020202020204" pitchFamily="34" charset="0"/>
                </a:rPr>
                <a:t>3</a:t>
              </a:r>
            </a:p>
          </p:txBody>
        </p:sp>
        <p:sp>
          <p:nvSpPr>
            <p:cNvPr id="5199" name="Text Box 642"/>
            <p:cNvSpPr txBox="1">
              <a:spLocks noChangeAspect="1" noChangeArrowheads="1"/>
            </p:cNvSpPr>
            <p:nvPr/>
          </p:nvSpPr>
          <p:spPr bwMode="auto">
            <a:xfrm>
              <a:off x="3956" y="1715"/>
              <a:ext cx="244" cy="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100" b="1">
                  <a:latin typeface="Verdana" panose="020B0604030504040204" pitchFamily="34" charset="0"/>
                  <a:cs typeface="Arial" panose="020B0604020202020204" pitchFamily="34" charset="0"/>
                </a:rPr>
                <a:t>16</a:t>
              </a:r>
            </a:p>
          </p:txBody>
        </p:sp>
        <p:sp>
          <p:nvSpPr>
            <p:cNvPr id="5200" name="Text Box 643"/>
            <p:cNvSpPr txBox="1">
              <a:spLocks noChangeAspect="1" noChangeArrowheads="1"/>
            </p:cNvSpPr>
            <p:nvPr/>
          </p:nvSpPr>
          <p:spPr bwMode="auto">
            <a:xfrm>
              <a:off x="3958" y="1414"/>
              <a:ext cx="244" cy="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100" b="1">
                  <a:latin typeface="Verdana" panose="020B0604030504040204" pitchFamily="34" charset="0"/>
                  <a:cs typeface="Arial" panose="020B0604020202020204" pitchFamily="34" charset="0"/>
                </a:rPr>
                <a:t>10</a:t>
              </a:r>
            </a:p>
          </p:txBody>
        </p:sp>
        <p:sp>
          <p:nvSpPr>
            <p:cNvPr id="5201" name="Text Box 644"/>
            <p:cNvSpPr txBox="1">
              <a:spLocks noChangeAspect="1" noChangeArrowheads="1"/>
            </p:cNvSpPr>
            <p:nvPr/>
          </p:nvSpPr>
          <p:spPr bwMode="auto">
            <a:xfrm>
              <a:off x="3958" y="2017"/>
              <a:ext cx="244" cy="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100" b="1">
                  <a:latin typeface="Verdana" panose="020B0604030504040204" pitchFamily="34" charset="0"/>
                  <a:cs typeface="Arial" panose="020B0604020202020204" pitchFamily="34" charset="0"/>
                </a:rPr>
                <a:t>14</a:t>
              </a:r>
            </a:p>
          </p:txBody>
        </p:sp>
        <p:sp>
          <p:nvSpPr>
            <p:cNvPr id="5202" name="Text Box 645"/>
            <p:cNvSpPr txBox="1">
              <a:spLocks noChangeAspect="1" noChangeArrowheads="1"/>
            </p:cNvSpPr>
            <p:nvPr/>
          </p:nvSpPr>
          <p:spPr bwMode="auto">
            <a:xfrm>
              <a:off x="3987" y="2317"/>
              <a:ext cx="180" cy="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100" b="1">
                  <a:latin typeface="Verdana" panose="020B0604030504040204" pitchFamily="34" charset="0"/>
                  <a:cs typeface="Arial" panose="020B0604020202020204" pitchFamily="34" charset="0"/>
                </a:rPr>
                <a:t>4</a:t>
              </a:r>
            </a:p>
          </p:txBody>
        </p:sp>
        <p:sp>
          <p:nvSpPr>
            <p:cNvPr id="5203" name="Text Box 678"/>
            <p:cNvSpPr txBox="1">
              <a:spLocks noChangeAspect="1" noChangeArrowheads="1"/>
            </p:cNvSpPr>
            <p:nvPr/>
          </p:nvSpPr>
          <p:spPr bwMode="auto">
            <a:xfrm>
              <a:off x="2105" y="1701"/>
              <a:ext cx="206" cy="252"/>
            </a:xfrm>
            <a:prstGeom prst="rect">
              <a:avLst/>
            </a:prstGeom>
            <a:solidFill>
              <a:srgbClr val="CCECFF"/>
            </a:solidFill>
            <a:ln w="9525">
              <a:solidFill>
                <a:srgbClr val="0000FF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2000" b="1">
                  <a:latin typeface="Verdana" panose="020B0604030504040204" pitchFamily="34" charset="0"/>
                  <a:cs typeface="Arial" panose="020B0604020202020204" pitchFamily="34" charset="0"/>
                </a:rPr>
                <a:t>J</a:t>
              </a:r>
            </a:p>
          </p:txBody>
        </p:sp>
        <p:sp>
          <p:nvSpPr>
            <p:cNvPr id="5204" name="Text Box 685"/>
            <p:cNvSpPr txBox="1">
              <a:spLocks noChangeAspect="1" noChangeArrowheads="1"/>
            </p:cNvSpPr>
            <p:nvPr/>
          </p:nvSpPr>
          <p:spPr bwMode="auto">
            <a:xfrm>
              <a:off x="2407" y="1596"/>
              <a:ext cx="241" cy="252"/>
            </a:xfrm>
            <a:prstGeom prst="rect">
              <a:avLst/>
            </a:prstGeom>
            <a:solidFill>
              <a:srgbClr val="CCECFF"/>
            </a:solidFill>
            <a:ln w="9525">
              <a:solidFill>
                <a:srgbClr val="0000FF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2000" b="1">
                  <a:latin typeface="Verdana" panose="020B0604030504040204" pitchFamily="34" charset="0"/>
                  <a:cs typeface="Arial" panose="020B0604020202020204" pitchFamily="34" charset="0"/>
                </a:rPr>
                <a:t>K</a:t>
              </a:r>
            </a:p>
          </p:txBody>
        </p:sp>
        <p:sp>
          <p:nvSpPr>
            <p:cNvPr id="5205" name="Text Box 686"/>
            <p:cNvSpPr txBox="1">
              <a:spLocks noChangeAspect="1" noChangeArrowheads="1"/>
            </p:cNvSpPr>
            <p:nvPr/>
          </p:nvSpPr>
          <p:spPr bwMode="auto">
            <a:xfrm>
              <a:off x="3027" y="1239"/>
              <a:ext cx="270" cy="252"/>
            </a:xfrm>
            <a:prstGeom prst="rect">
              <a:avLst/>
            </a:prstGeom>
            <a:solidFill>
              <a:srgbClr val="CCECFF"/>
            </a:solidFill>
            <a:ln w="9525">
              <a:solidFill>
                <a:srgbClr val="0000FF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2000" b="1">
                  <a:latin typeface="Verdana" panose="020B0604030504040204" pitchFamily="34" charset="0"/>
                  <a:cs typeface="Arial" panose="020B0604020202020204" pitchFamily="34" charset="0"/>
                </a:rPr>
                <a:t>M</a:t>
              </a:r>
            </a:p>
          </p:txBody>
        </p:sp>
        <p:sp>
          <p:nvSpPr>
            <p:cNvPr id="5206" name="Text Box 687"/>
            <p:cNvSpPr txBox="1">
              <a:spLocks noChangeAspect="1" noChangeArrowheads="1"/>
            </p:cNvSpPr>
            <p:nvPr/>
          </p:nvSpPr>
          <p:spPr bwMode="auto">
            <a:xfrm>
              <a:off x="2730" y="1405"/>
              <a:ext cx="219" cy="252"/>
            </a:xfrm>
            <a:prstGeom prst="rect">
              <a:avLst/>
            </a:prstGeom>
            <a:solidFill>
              <a:srgbClr val="CCECFF"/>
            </a:solidFill>
            <a:ln w="9525">
              <a:solidFill>
                <a:srgbClr val="0000FF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2000" b="1">
                  <a:latin typeface="Verdana" panose="020B0604030504040204" pitchFamily="34" charset="0"/>
                  <a:cs typeface="Arial" panose="020B0604020202020204" pitchFamily="34" charset="0"/>
                </a:rPr>
                <a:t>L</a:t>
              </a:r>
            </a:p>
          </p:txBody>
        </p:sp>
        <p:sp>
          <p:nvSpPr>
            <p:cNvPr id="5207" name="Text Box 691"/>
            <p:cNvSpPr txBox="1">
              <a:spLocks noChangeAspect="1" noChangeArrowheads="1"/>
            </p:cNvSpPr>
            <p:nvPr/>
          </p:nvSpPr>
          <p:spPr bwMode="auto">
            <a:xfrm>
              <a:off x="3663" y="947"/>
              <a:ext cx="254" cy="252"/>
            </a:xfrm>
            <a:prstGeom prst="rect">
              <a:avLst/>
            </a:prstGeom>
            <a:solidFill>
              <a:srgbClr val="CCECFF"/>
            </a:solidFill>
            <a:ln w="9525">
              <a:solidFill>
                <a:srgbClr val="0000FF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2000" b="1">
                  <a:latin typeface="Verdana" panose="020B0604030504040204" pitchFamily="34" charset="0"/>
                  <a:cs typeface="Arial" panose="020B0604020202020204" pitchFamily="34" charset="0"/>
                </a:rPr>
                <a:t>O</a:t>
              </a:r>
            </a:p>
          </p:txBody>
        </p:sp>
        <p:sp>
          <p:nvSpPr>
            <p:cNvPr id="5208" name="Text Box 692"/>
            <p:cNvSpPr txBox="1">
              <a:spLocks noChangeAspect="1" noChangeArrowheads="1"/>
            </p:cNvSpPr>
            <p:nvPr/>
          </p:nvSpPr>
          <p:spPr bwMode="auto">
            <a:xfrm>
              <a:off x="3347" y="1054"/>
              <a:ext cx="253" cy="252"/>
            </a:xfrm>
            <a:prstGeom prst="rect">
              <a:avLst/>
            </a:prstGeom>
            <a:solidFill>
              <a:srgbClr val="CCECFF"/>
            </a:solidFill>
            <a:ln w="9525">
              <a:solidFill>
                <a:srgbClr val="0000FF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2000" b="1">
                  <a:latin typeface="Verdana" panose="020B0604030504040204" pitchFamily="34" charset="0"/>
                  <a:cs typeface="Arial" panose="020B0604020202020204" pitchFamily="34" charset="0"/>
                </a:rPr>
                <a:t>N</a:t>
              </a:r>
            </a:p>
          </p:txBody>
        </p:sp>
        <p:sp>
          <p:nvSpPr>
            <p:cNvPr id="5209" name="Text Box 702"/>
            <p:cNvSpPr txBox="1">
              <a:spLocks noChangeAspect="1" noChangeArrowheads="1"/>
            </p:cNvSpPr>
            <p:nvPr/>
          </p:nvSpPr>
          <p:spPr bwMode="auto">
            <a:xfrm>
              <a:off x="2105" y="3485"/>
              <a:ext cx="206" cy="252"/>
            </a:xfrm>
            <a:prstGeom prst="rect">
              <a:avLst/>
            </a:prstGeom>
            <a:solidFill>
              <a:srgbClr val="CCECFF"/>
            </a:solidFill>
            <a:ln w="9525">
              <a:solidFill>
                <a:srgbClr val="0000FF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2000" b="1">
                  <a:latin typeface="Verdana" panose="020B0604030504040204" pitchFamily="34" charset="0"/>
                  <a:cs typeface="Arial" panose="020B0604020202020204" pitchFamily="34" charset="0"/>
                </a:rPr>
                <a:t>J</a:t>
              </a:r>
            </a:p>
          </p:txBody>
        </p:sp>
        <p:sp>
          <p:nvSpPr>
            <p:cNvPr id="5210" name="Text Box 705"/>
            <p:cNvSpPr txBox="1">
              <a:spLocks noChangeAspect="1" noChangeArrowheads="1"/>
            </p:cNvSpPr>
            <p:nvPr/>
          </p:nvSpPr>
          <p:spPr bwMode="auto">
            <a:xfrm>
              <a:off x="3939" y="794"/>
              <a:ext cx="234" cy="252"/>
            </a:xfrm>
            <a:prstGeom prst="rect">
              <a:avLst/>
            </a:prstGeom>
            <a:solidFill>
              <a:srgbClr val="CCECFF"/>
            </a:solidFill>
            <a:ln w="9525">
              <a:solidFill>
                <a:srgbClr val="0000FF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2000" b="1">
                  <a:latin typeface="Verdana" panose="020B0604030504040204" pitchFamily="34" charset="0"/>
                  <a:cs typeface="Arial" panose="020B0604020202020204" pitchFamily="34" charset="0"/>
                </a:rPr>
                <a:t>P</a:t>
              </a:r>
            </a:p>
          </p:txBody>
        </p:sp>
        <p:sp>
          <p:nvSpPr>
            <p:cNvPr id="5211" name="Text Box 709"/>
            <p:cNvSpPr txBox="1">
              <a:spLocks noChangeAspect="1" noChangeArrowheads="1"/>
            </p:cNvSpPr>
            <p:nvPr/>
          </p:nvSpPr>
          <p:spPr bwMode="auto">
            <a:xfrm>
              <a:off x="2408" y="3328"/>
              <a:ext cx="241" cy="252"/>
            </a:xfrm>
            <a:prstGeom prst="rect">
              <a:avLst/>
            </a:prstGeom>
            <a:solidFill>
              <a:srgbClr val="CCECFF"/>
            </a:solidFill>
            <a:ln w="9525">
              <a:solidFill>
                <a:srgbClr val="0000FF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2000" b="1">
                  <a:latin typeface="Verdana" panose="020B0604030504040204" pitchFamily="34" charset="0"/>
                  <a:cs typeface="Arial" panose="020B0604020202020204" pitchFamily="34" charset="0"/>
                </a:rPr>
                <a:t>K</a:t>
              </a:r>
            </a:p>
          </p:txBody>
        </p:sp>
        <p:sp>
          <p:nvSpPr>
            <p:cNvPr id="5212" name="Text Box 710"/>
            <p:cNvSpPr txBox="1">
              <a:spLocks noChangeAspect="1" noChangeArrowheads="1"/>
            </p:cNvSpPr>
            <p:nvPr/>
          </p:nvSpPr>
          <p:spPr bwMode="auto">
            <a:xfrm>
              <a:off x="3027" y="3026"/>
              <a:ext cx="270" cy="252"/>
            </a:xfrm>
            <a:prstGeom prst="rect">
              <a:avLst/>
            </a:prstGeom>
            <a:solidFill>
              <a:srgbClr val="CCECFF"/>
            </a:solidFill>
            <a:ln w="9525">
              <a:solidFill>
                <a:srgbClr val="0000FF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2000" b="1">
                  <a:latin typeface="Verdana" panose="020B0604030504040204" pitchFamily="34" charset="0"/>
                  <a:cs typeface="Arial" panose="020B0604020202020204" pitchFamily="34" charset="0"/>
                </a:rPr>
                <a:t>M</a:t>
              </a:r>
            </a:p>
          </p:txBody>
        </p:sp>
        <p:sp>
          <p:nvSpPr>
            <p:cNvPr id="5213" name="Text Box 711"/>
            <p:cNvSpPr txBox="1">
              <a:spLocks noChangeAspect="1" noChangeArrowheads="1"/>
            </p:cNvSpPr>
            <p:nvPr/>
          </p:nvSpPr>
          <p:spPr bwMode="auto">
            <a:xfrm>
              <a:off x="2730" y="3190"/>
              <a:ext cx="219" cy="252"/>
            </a:xfrm>
            <a:prstGeom prst="rect">
              <a:avLst/>
            </a:prstGeom>
            <a:solidFill>
              <a:srgbClr val="CCECFF"/>
            </a:solidFill>
            <a:ln w="9525">
              <a:solidFill>
                <a:srgbClr val="0000FF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2000" b="1">
                  <a:latin typeface="Verdana" panose="020B0604030504040204" pitchFamily="34" charset="0"/>
                  <a:cs typeface="Arial" panose="020B0604020202020204" pitchFamily="34" charset="0"/>
                </a:rPr>
                <a:t>L</a:t>
              </a:r>
            </a:p>
          </p:txBody>
        </p:sp>
        <p:sp>
          <p:nvSpPr>
            <p:cNvPr id="5214" name="Text Box 714"/>
            <p:cNvSpPr txBox="1">
              <a:spLocks noChangeAspect="1" noChangeArrowheads="1"/>
            </p:cNvSpPr>
            <p:nvPr/>
          </p:nvSpPr>
          <p:spPr bwMode="auto">
            <a:xfrm>
              <a:off x="3975" y="2595"/>
              <a:ext cx="234" cy="252"/>
            </a:xfrm>
            <a:prstGeom prst="rect">
              <a:avLst/>
            </a:prstGeom>
            <a:solidFill>
              <a:srgbClr val="CCECFF"/>
            </a:solidFill>
            <a:ln w="9525">
              <a:solidFill>
                <a:srgbClr val="0000FF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2000" b="1">
                  <a:latin typeface="Verdana" panose="020B0604030504040204" pitchFamily="34" charset="0"/>
                  <a:cs typeface="Arial" panose="020B0604020202020204" pitchFamily="34" charset="0"/>
                </a:rPr>
                <a:t>P</a:t>
              </a:r>
            </a:p>
          </p:txBody>
        </p:sp>
        <p:sp>
          <p:nvSpPr>
            <p:cNvPr id="5215" name="Text Box 715"/>
            <p:cNvSpPr txBox="1">
              <a:spLocks noChangeAspect="1" noChangeArrowheads="1"/>
            </p:cNvSpPr>
            <p:nvPr/>
          </p:nvSpPr>
          <p:spPr bwMode="auto">
            <a:xfrm>
              <a:off x="3663" y="2748"/>
              <a:ext cx="254" cy="252"/>
            </a:xfrm>
            <a:prstGeom prst="rect">
              <a:avLst/>
            </a:prstGeom>
            <a:solidFill>
              <a:srgbClr val="CCECFF"/>
            </a:solidFill>
            <a:ln w="9525">
              <a:solidFill>
                <a:srgbClr val="0000FF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2000" b="1">
                  <a:latin typeface="Verdana" panose="020B0604030504040204" pitchFamily="34" charset="0"/>
                  <a:cs typeface="Arial" panose="020B0604020202020204" pitchFamily="34" charset="0"/>
                </a:rPr>
                <a:t>O</a:t>
              </a:r>
            </a:p>
          </p:txBody>
        </p:sp>
        <p:sp>
          <p:nvSpPr>
            <p:cNvPr id="5216" name="Text Box 716"/>
            <p:cNvSpPr txBox="1">
              <a:spLocks noChangeAspect="1" noChangeArrowheads="1"/>
            </p:cNvSpPr>
            <p:nvPr/>
          </p:nvSpPr>
          <p:spPr bwMode="auto">
            <a:xfrm>
              <a:off x="3347" y="2897"/>
              <a:ext cx="253" cy="252"/>
            </a:xfrm>
            <a:prstGeom prst="rect">
              <a:avLst/>
            </a:prstGeom>
            <a:solidFill>
              <a:srgbClr val="CCECFF"/>
            </a:solidFill>
            <a:ln w="9525">
              <a:solidFill>
                <a:srgbClr val="0000FF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2000" b="1">
                  <a:latin typeface="Verdana" panose="020B0604030504040204" pitchFamily="34" charset="0"/>
                  <a:cs typeface="Arial" panose="020B0604020202020204" pitchFamily="34" charset="0"/>
                </a:rPr>
                <a:t>N</a:t>
              </a:r>
            </a:p>
          </p:txBody>
        </p:sp>
        <p:sp>
          <p:nvSpPr>
            <p:cNvPr id="5217" name="Oval 724"/>
            <p:cNvSpPr>
              <a:spLocks noChangeAspect="1" noChangeArrowheads="1"/>
            </p:cNvSpPr>
            <p:nvPr/>
          </p:nvSpPr>
          <p:spPr bwMode="auto">
            <a:xfrm>
              <a:off x="2642" y="1541"/>
              <a:ext cx="1347" cy="1347"/>
            </a:xfrm>
            <a:prstGeom prst="ellipse">
              <a:avLst/>
            </a:prstGeom>
            <a:noFill/>
            <a:ln w="57150">
              <a:solidFill>
                <a:schemeClr val="tx1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</p:grpSp>
      <p:sp>
        <p:nvSpPr>
          <p:cNvPr id="5128" name="Text Box 740"/>
          <p:cNvSpPr txBox="1">
            <a:spLocks noChangeArrowheads="1"/>
          </p:cNvSpPr>
          <p:nvPr/>
        </p:nvSpPr>
        <p:spPr bwMode="auto">
          <a:xfrm>
            <a:off x="363538" y="2638425"/>
            <a:ext cx="3717684" cy="400110"/>
          </a:xfrm>
          <a:prstGeom prst="rect">
            <a:avLst/>
          </a:prstGeom>
          <a:solidFill>
            <a:srgbClr val="99FF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10000"/>
              </a:spcBef>
            </a:pPr>
            <a:r>
              <a:rPr lang="en-US" altLang="en-US" sz="2000" b="1">
                <a:latin typeface="Verdana" panose="020B0604030504040204" pitchFamily="34" charset="0"/>
              </a:rPr>
              <a:t>A-1 = 12.8+ 33.2= 46 m</a:t>
            </a:r>
          </a:p>
        </p:txBody>
      </p:sp>
      <p:sp>
        <p:nvSpPr>
          <p:cNvPr id="5129" name="Text Box 740"/>
          <p:cNvSpPr txBox="1">
            <a:spLocks noChangeArrowheads="1"/>
          </p:cNvSpPr>
          <p:nvPr/>
        </p:nvSpPr>
        <p:spPr bwMode="auto">
          <a:xfrm>
            <a:off x="363538" y="3257550"/>
            <a:ext cx="4169731" cy="400110"/>
          </a:xfrm>
          <a:prstGeom prst="rect">
            <a:avLst/>
          </a:prstGeom>
          <a:solidFill>
            <a:srgbClr val="FF96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10000"/>
              </a:spcBef>
            </a:pPr>
            <a:r>
              <a:rPr lang="en-US" altLang="en-US" sz="2000" b="1">
                <a:latin typeface="Verdana" panose="020B0604030504040204" pitchFamily="34" charset="0"/>
              </a:rPr>
              <a:t>A-2 = 10.4 + 24.8 = 35.2 m</a:t>
            </a:r>
          </a:p>
        </p:txBody>
      </p:sp>
      <p:sp>
        <p:nvSpPr>
          <p:cNvPr id="5130" name="Text Box 740"/>
          <p:cNvSpPr txBox="1">
            <a:spLocks noChangeArrowheads="1"/>
          </p:cNvSpPr>
          <p:nvPr/>
        </p:nvSpPr>
        <p:spPr bwMode="auto">
          <a:xfrm>
            <a:off x="363538" y="3876675"/>
            <a:ext cx="3805850" cy="400110"/>
          </a:xfrm>
          <a:prstGeom prst="rect">
            <a:avLst/>
          </a:prstGeom>
          <a:solidFill>
            <a:srgbClr val="FF00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10000"/>
              </a:spcBef>
            </a:pPr>
            <a:r>
              <a:rPr lang="en-US" altLang="en-US" sz="2000" b="1">
                <a:solidFill>
                  <a:schemeClr val="bg1"/>
                </a:solidFill>
                <a:latin typeface="Verdana" panose="020B0604030504040204" pitchFamily="34" charset="0"/>
              </a:rPr>
              <a:t>A-3 = 12 + 31.6= 43.6 m</a:t>
            </a:r>
          </a:p>
        </p:txBody>
      </p:sp>
      <p:sp>
        <p:nvSpPr>
          <p:cNvPr id="5131" name="Text Box 740"/>
          <p:cNvSpPr txBox="1">
            <a:spLocks noChangeArrowheads="1"/>
          </p:cNvSpPr>
          <p:nvPr/>
        </p:nvSpPr>
        <p:spPr bwMode="auto">
          <a:xfrm>
            <a:off x="363538" y="4497388"/>
            <a:ext cx="3986989" cy="40011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10000"/>
              </a:spcBef>
            </a:pPr>
            <a:r>
              <a:rPr lang="en-US" altLang="en-US" sz="2000" b="1">
                <a:latin typeface="Verdana" panose="020B0604030504040204" pitchFamily="34" charset="0"/>
              </a:rPr>
              <a:t>Total Gas from A = 125 m </a:t>
            </a:r>
          </a:p>
        </p:txBody>
      </p:sp>
    </p:spTree>
    <p:extLst>
      <p:ext uri="{BB962C8B-B14F-4D97-AF65-F5344CB8AC3E}">
        <p14:creationId xmlns:p14="http://schemas.microsoft.com/office/powerpoint/2010/main" val="248789514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 Box 114"/>
          <p:cNvSpPr txBox="1">
            <a:spLocks noChangeAspect="1" noChangeArrowheads="1"/>
          </p:cNvSpPr>
          <p:nvPr/>
        </p:nvSpPr>
        <p:spPr bwMode="auto">
          <a:xfrm>
            <a:off x="6775450" y="4846638"/>
            <a:ext cx="1340355" cy="3218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35852" tIns="67926" rIns="135852" bIns="67926">
            <a:spAutoFit/>
          </a:bodyPr>
          <a:lstStyle>
            <a:lvl1pPr defTabSz="20193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20193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20193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20193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20193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20193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20193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20193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20193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200" b="1">
                <a:latin typeface="Verdana" panose="020B0604030504040204" pitchFamily="34" charset="0"/>
              </a:rPr>
              <a:t> 0     km     2</a:t>
            </a:r>
          </a:p>
        </p:txBody>
      </p:sp>
      <p:grpSp>
        <p:nvGrpSpPr>
          <p:cNvPr id="6147" name="Group 206"/>
          <p:cNvGrpSpPr>
            <a:grpSpLocks noChangeAspect="1"/>
          </p:cNvGrpSpPr>
          <p:nvPr/>
        </p:nvGrpSpPr>
        <p:grpSpPr bwMode="auto">
          <a:xfrm>
            <a:off x="7040563" y="4775200"/>
            <a:ext cx="1049337" cy="130175"/>
            <a:chOff x="7126" y="5029"/>
            <a:chExt cx="697" cy="84"/>
          </a:xfrm>
        </p:grpSpPr>
        <p:sp>
          <p:nvSpPr>
            <p:cNvPr id="6222" name="Rectangle 117"/>
            <p:cNvSpPr>
              <a:spLocks noChangeAspect="1" noChangeArrowheads="1"/>
            </p:cNvSpPr>
            <p:nvPr/>
          </p:nvSpPr>
          <p:spPr bwMode="auto">
            <a:xfrm>
              <a:off x="7126" y="5029"/>
              <a:ext cx="343" cy="84"/>
            </a:xfrm>
            <a:prstGeom prst="rect">
              <a:avLst/>
            </a:prstGeom>
            <a:solidFill>
              <a:srgbClr val="FF0000"/>
            </a:solidFill>
            <a:ln w="19050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lIns="135852" tIns="67926" rIns="135852" bIns="67926" anchor="ctr"/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4400"/>
            </a:p>
          </p:txBody>
        </p:sp>
        <p:sp>
          <p:nvSpPr>
            <p:cNvPr id="6223" name="Rectangle 118"/>
            <p:cNvSpPr>
              <a:spLocks noChangeAspect="1" noChangeArrowheads="1"/>
            </p:cNvSpPr>
            <p:nvPr/>
          </p:nvSpPr>
          <p:spPr bwMode="auto">
            <a:xfrm>
              <a:off x="7476" y="5029"/>
              <a:ext cx="347" cy="84"/>
            </a:xfrm>
            <a:prstGeom prst="rect">
              <a:avLst/>
            </a:prstGeom>
            <a:solidFill>
              <a:srgbClr val="FFFF00"/>
            </a:solidFill>
            <a:ln w="19050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lIns="135852" tIns="67926" rIns="135852" bIns="67926" anchor="ctr"/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4400"/>
            </a:p>
          </p:txBody>
        </p:sp>
      </p:grpSp>
      <p:grpSp>
        <p:nvGrpSpPr>
          <p:cNvPr id="6149" name="Group 273"/>
          <p:cNvGrpSpPr>
            <a:grpSpLocks/>
          </p:cNvGrpSpPr>
          <p:nvPr/>
        </p:nvGrpSpPr>
        <p:grpSpPr bwMode="auto">
          <a:xfrm>
            <a:off x="3467100" y="1154113"/>
            <a:ext cx="4854575" cy="3657599"/>
            <a:chOff x="590" y="1440"/>
            <a:chExt cx="3058" cy="2304"/>
          </a:xfrm>
        </p:grpSpPr>
        <p:sp>
          <p:nvSpPr>
            <p:cNvPr id="6156" name="Freeform 271"/>
            <p:cNvSpPr>
              <a:spLocks noChangeAspect="1"/>
            </p:cNvSpPr>
            <p:nvPr/>
          </p:nvSpPr>
          <p:spPr bwMode="auto">
            <a:xfrm>
              <a:off x="590" y="1440"/>
              <a:ext cx="3058" cy="2109"/>
            </a:xfrm>
            <a:custGeom>
              <a:avLst/>
              <a:gdLst>
                <a:gd name="T0" fmla="*/ 3679 w 2040"/>
                <a:gd name="T1" fmla="*/ 108 h 1407"/>
                <a:gd name="T2" fmla="*/ 2967 w 2040"/>
                <a:gd name="T3" fmla="*/ 627 h 1407"/>
                <a:gd name="T4" fmla="*/ 2103 w 2040"/>
                <a:gd name="T5" fmla="*/ 886 h 1407"/>
                <a:gd name="T6" fmla="*/ 1283 w 2040"/>
                <a:gd name="T7" fmla="*/ 994 h 1407"/>
                <a:gd name="T8" fmla="*/ 594 w 2040"/>
                <a:gd name="T9" fmla="*/ 1229 h 1407"/>
                <a:gd name="T10" fmla="*/ 184 w 2040"/>
                <a:gd name="T11" fmla="*/ 1490 h 1407"/>
                <a:gd name="T12" fmla="*/ 766 w 2040"/>
                <a:gd name="T13" fmla="*/ 1706 h 1407"/>
                <a:gd name="T14" fmla="*/ 118 w 2040"/>
                <a:gd name="T15" fmla="*/ 2157 h 1407"/>
                <a:gd name="T16" fmla="*/ 508 w 2040"/>
                <a:gd name="T17" fmla="*/ 2287 h 1407"/>
                <a:gd name="T18" fmla="*/ 54 w 2040"/>
                <a:gd name="T19" fmla="*/ 2739 h 1407"/>
                <a:gd name="T20" fmla="*/ 184 w 2040"/>
                <a:gd name="T21" fmla="*/ 2912 h 1407"/>
                <a:gd name="T22" fmla="*/ 744 w 2040"/>
                <a:gd name="T23" fmla="*/ 2805 h 1407"/>
                <a:gd name="T24" fmla="*/ 658 w 2040"/>
                <a:gd name="T25" fmla="*/ 3151 h 1407"/>
                <a:gd name="T26" fmla="*/ 1154 w 2040"/>
                <a:gd name="T27" fmla="*/ 2869 h 1407"/>
                <a:gd name="T28" fmla="*/ 1995 w 2040"/>
                <a:gd name="T29" fmla="*/ 2805 h 1407"/>
                <a:gd name="T30" fmla="*/ 2707 w 2040"/>
                <a:gd name="T31" fmla="*/ 2784 h 1407"/>
                <a:gd name="T32" fmla="*/ 3548 w 2040"/>
                <a:gd name="T33" fmla="*/ 2719 h 1407"/>
                <a:gd name="T34" fmla="*/ 4088 w 2040"/>
                <a:gd name="T35" fmla="*/ 2460 h 1407"/>
                <a:gd name="T36" fmla="*/ 4565 w 2040"/>
                <a:gd name="T37" fmla="*/ 1856 h 1407"/>
                <a:gd name="T38" fmla="*/ 4025 w 2040"/>
                <a:gd name="T39" fmla="*/ 1833 h 1407"/>
                <a:gd name="T40" fmla="*/ 4412 w 2040"/>
                <a:gd name="T41" fmla="*/ 1208 h 1407"/>
                <a:gd name="T42" fmla="*/ 4565 w 2040"/>
                <a:gd name="T43" fmla="*/ 928 h 1407"/>
                <a:gd name="T44" fmla="*/ 4283 w 2040"/>
                <a:gd name="T45" fmla="*/ 905 h 1407"/>
                <a:gd name="T46" fmla="*/ 4025 w 2040"/>
                <a:gd name="T47" fmla="*/ 734 h 1407"/>
                <a:gd name="T48" fmla="*/ 4349 w 2040"/>
                <a:gd name="T49" fmla="*/ 303 h 1407"/>
                <a:gd name="T50" fmla="*/ 4196 w 2040"/>
                <a:gd name="T51" fmla="*/ 42 h 1407"/>
                <a:gd name="T52" fmla="*/ 3980 w 2040"/>
                <a:gd name="T53" fmla="*/ 42 h 1407"/>
                <a:gd name="T54" fmla="*/ 3679 w 2040"/>
                <a:gd name="T55" fmla="*/ 108 h 1407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2040"/>
                <a:gd name="T85" fmla="*/ 0 h 1407"/>
                <a:gd name="T86" fmla="*/ 2040 w 2040"/>
                <a:gd name="T87" fmla="*/ 1407 h 1407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2040" h="1407">
                  <a:moveTo>
                    <a:pt x="1637" y="48"/>
                  </a:moveTo>
                  <a:cubicBezTo>
                    <a:pt x="1562" y="91"/>
                    <a:pt x="1437" y="221"/>
                    <a:pt x="1320" y="279"/>
                  </a:cubicBezTo>
                  <a:cubicBezTo>
                    <a:pt x="1203" y="337"/>
                    <a:pt x="1061" y="367"/>
                    <a:pt x="936" y="394"/>
                  </a:cubicBezTo>
                  <a:cubicBezTo>
                    <a:pt x="811" y="421"/>
                    <a:pt x="683" y="417"/>
                    <a:pt x="571" y="442"/>
                  </a:cubicBezTo>
                  <a:cubicBezTo>
                    <a:pt x="459" y="467"/>
                    <a:pt x="345" y="510"/>
                    <a:pt x="264" y="547"/>
                  </a:cubicBezTo>
                  <a:cubicBezTo>
                    <a:pt x="183" y="584"/>
                    <a:pt x="69" y="628"/>
                    <a:pt x="82" y="663"/>
                  </a:cubicBezTo>
                  <a:cubicBezTo>
                    <a:pt x="95" y="698"/>
                    <a:pt x="346" y="710"/>
                    <a:pt x="341" y="759"/>
                  </a:cubicBezTo>
                  <a:cubicBezTo>
                    <a:pt x="336" y="808"/>
                    <a:pt x="72" y="917"/>
                    <a:pt x="53" y="960"/>
                  </a:cubicBezTo>
                  <a:cubicBezTo>
                    <a:pt x="34" y="1003"/>
                    <a:pt x="231" y="975"/>
                    <a:pt x="226" y="1018"/>
                  </a:cubicBezTo>
                  <a:cubicBezTo>
                    <a:pt x="221" y="1061"/>
                    <a:pt x="48" y="1173"/>
                    <a:pt x="24" y="1219"/>
                  </a:cubicBezTo>
                  <a:cubicBezTo>
                    <a:pt x="0" y="1265"/>
                    <a:pt x="31" y="1291"/>
                    <a:pt x="82" y="1296"/>
                  </a:cubicBezTo>
                  <a:cubicBezTo>
                    <a:pt x="133" y="1301"/>
                    <a:pt x="296" y="1230"/>
                    <a:pt x="331" y="1248"/>
                  </a:cubicBezTo>
                  <a:cubicBezTo>
                    <a:pt x="366" y="1266"/>
                    <a:pt x="263" y="1397"/>
                    <a:pt x="293" y="1402"/>
                  </a:cubicBezTo>
                  <a:cubicBezTo>
                    <a:pt x="323" y="1407"/>
                    <a:pt x="415" y="1303"/>
                    <a:pt x="514" y="1277"/>
                  </a:cubicBezTo>
                  <a:cubicBezTo>
                    <a:pt x="613" y="1251"/>
                    <a:pt x="773" y="1254"/>
                    <a:pt x="888" y="1248"/>
                  </a:cubicBezTo>
                  <a:cubicBezTo>
                    <a:pt x="1003" y="1242"/>
                    <a:pt x="1090" y="1245"/>
                    <a:pt x="1205" y="1239"/>
                  </a:cubicBezTo>
                  <a:cubicBezTo>
                    <a:pt x="1320" y="1233"/>
                    <a:pt x="1477" y="1234"/>
                    <a:pt x="1579" y="1210"/>
                  </a:cubicBezTo>
                  <a:cubicBezTo>
                    <a:pt x="1681" y="1186"/>
                    <a:pt x="1744" y="1159"/>
                    <a:pt x="1819" y="1095"/>
                  </a:cubicBezTo>
                  <a:cubicBezTo>
                    <a:pt x="1894" y="1031"/>
                    <a:pt x="2036" y="872"/>
                    <a:pt x="2031" y="826"/>
                  </a:cubicBezTo>
                  <a:cubicBezTo>
                    <a:pt x="2026" y="780"/>
                    <a:pt x="1802" y="864"/>
                    <a:pt x="1791" y="816"/>
                  </a:cubicBezTo>
                  <a:cubicBezTo>
                    <a:pt x="1780" y="768"/>
                    <a:pt x="1923" y="605"/>
                    <a:pt x="1963" y="538"/>
                  </a:cubicBezTo>
                  <a:cubicBezTo>
                    <a:pt x="2003" y="471"/>
                    <a:pt x="2040" y="435"/>
                    <a:pt x="2031" y="413"/>
                  </a:cubicBezTo>
                  <a:cubicBezTo>
                    <a:pt x="2022" y="391"/>
                    <a:pt x="1946" y="417"/>
                    <a:pt x="1906" y="403"/>
                  </a:cubicBezTo>
                  <a:cubicBezTo>
                    <a:pt x="1866" y="389"/>
                    <a:pt x="1786" y="372"/>
                    <a:pt x="1791" y="327"/>
                  </a:cubicBezTo>
                  <a:cubicBezTo>
                    <a:pt x="1796" y="282"/>
                    <a:pt x="1922" y="186"/>
                    <a:pt x="1935" y="135"/>
                  </a:cubicBezTo>
                  <a:cubicBezTo>
                    <a:pt x="1948" y="84"/>
                    <a:pt x="1894" y="38"/>
                    <a:pt x="1867" y="19"/>
                  </a:cubicBezTo>
                  <a:cubicBezTo>
                    <a:pt x="1840" y="0"/>
                    <a:pt x="1804" y="14"/>
                    <a:pt x="1771" y="19"/>
                  </a:cubicBezTo>
                  <a:cubicBezTo>
                    <a:pt x="1738" y="24"/>
                    <a:pt x="1712" y="5"/>
                    <a:pt x="1637" y="48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2000"/>
            </a:p>
          </p:txBody>
        </p:sp>
        <p:sp>
          <p:nvSpPr>
            <p:cNvPr id="6157" name="Freeform 80"/>
            <p:cNvSpPr>
              <a:spLocks noChangeAspect="1"/>
            </p:cNvSpPr>
            <p:nvPr/>
          </p:nvSpPr>
          <p:spPr bwMode="auto">
            <a:xfrm rot="-5400000">
              <a:off x="2529" y="2139"/>
              <a:ext cx="282" cy="423"/>
            </a:xfrm>
            <a:custGeom>
              <a:avLst/>
              <a:gdLst>
                <a:gd name="T0" fmla="*/ 672159 w 168"/>
                <a:gd name="T1" fmla="*/ 0 h 340"/>
                <a:gd name="T2" fmla="*/ 0 w 168"/>
                <a:gd name="T3" fmla="*/ 202841 h 340"/>
                <a:gd name="T4" fmla="*/ 0 w 168"/>
                <a:gd name="T5" fmla="*/ 633883 h 340"/>
                <a:gd name="T6" fmla="*/ 705767 w 168"/>
                <a:gd name="T7" fmla="*/ 862079 h 340"/>
                <a:gd name="T8" fmla="*/ 1411534 w 168"/>
                <a:gd name="T9" fmla="*/ 644025 h 340"/>
                <a:gd name="T10" fmla="*/ 1411534 w 168"/>
                <a:gd name="T11" fmla="*/ 218055 h 340"/>
                <a:gd name="T12" fmla="*/ 672159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FFFF00"/>
            </a:solidFill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2000"/>
            </a:p>
          </p:txBody>
        </p:sp>
        <p:sp>
          <p:nvSpPr>
            <p:cNvPr id="6158" name="Freeform 81" descr="Solid diamond"/>
            <p:cNvSpPr>
              <a:spLocks noChangeAspect="1"/>
            </p:cNvSpPr>
            <p:nvPr/>
          </p:nvSpPr>
          <p:spPr bwMode="auto">
            <a:xfrm rot="-5400000">
              <a:off x="2530" y="2423"/>
              <a:ext cx="280" cy="423"/>
            </a:xfrm>
            <a:custGeom>
              <a:avLst/>
              <a:gdLst>
                <a:gd name="T0" fmla="*/ 654458 w 168"/>
                <a:gd name="T1" fmla="*/ 0 h 340"/>
                <a:gd name="T2" fmla="*/ 0 w 168"/>
                <a:gd name="T3" fmla="*/ 202841 h 340"/>
                <a:gd name="T4" fmla="*/ 0 w 168"/>
                <a:gd name="T5" fmla="*/ 633883 h 340"/>
                <a:gd name="T6" fmla="*/ 687187 w 168"/>
                <a:gd name="T7" fmla="*/ 862079 h 340"/>
                <a:gd name="T8" fmla="*/ 1374367 w 168"/>
                <a:gd name="T9" fmla="*/ 644025 h 340"/>
                <a:gd name="T10" fmla="*/ 1374367 w 168"/>
                <a:gd name="T11" fmla="*/ 218055 h 340"/>
                <a:gd name="T12" fmla="*/ 654458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pattFill prst="solidDmnd">
              <a:fgClr>
                <a:srgbClr val="FFFF00">
                  <a:alpha val="39999"/>
                </a:srgbClr>
              </a:fgClr>
              <a:bgClr>
                <a:srgbClr val="66CCFF">
                  <a:alpha val="39999"/>
                </a:srgbClr>
              </a:bgClr>
            </a:pattFill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2000"/>
            </a:p>
          </p:txBody>
        </p:sp>
        <p:sp>
          <p:nvSpPr>
            <p:cNvPr id="6159" name="Freeform 82"/>
            <p:cNvSpPr>
              <a:spLocks noChangeAspect="1"/>
            </p:cNvSpPr>
            <p:nvPr/>
          </p:nvSpPr>
          <p:spPr bwMode="auto">
            <a:xfrm rot="-5400000">
              <a:off x="2529" y="1855"/>
              <a:ext cx="281" cy="423"/>
            </a:xfrm>
            <a:custGeom>
              <a:avLst/>
              <a:gdLst>
                <a:gd name="T0" fmla="*/ 665033 w 168"/>
                <a:gd name="T1" fmla="*/ 0 h 340"/>
                <a:gd name="T2" fmla="*/ 0 w 168"/>
                <a:gd name="T3" fmla="*/ 202841 h 340"/>
                <a:gd name="T4" fmla="*/ 0 w 168"/>
                <a:gd name="T5" fmla="*/ 633883 h 340"/>
                <a:gd name="T6" fmla="*/ 698287 w 168"/>
                <a:gd name="T7" fmla="*/ 862079 h 340"/>
                <a:gd name="T8" fmla="*/ 1396570 w 168"/>
                <a:gd name="T9" fmla="*/ 644025 h 340"/>
                <a:gd name="T10" fmla="*/ 1396570 w 168"/>
                <a:gd name="T11" fmla="*/ 218055 h 340"/>
                <a:gd name="T12" fmla="*/ 665033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FFFF99">
                <a:alpha val="39999"/>
              </a:srgbClr>
            </a:solidFill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2000"/>
            </a:p>
          </p:txBody>
        </p:sp>
        <p:sp>
          <p:nvSpPr>
            <p:cNvPr id="6160" name="Freeform 83"/>
            <p:cNvSpPr>
              <a:spLocks noChangeAspect="1"/>
            </p:cNvSpPr>
            <p:nvPr/>
          </p:nvSpPr>
          <p:spPr bwMode="auto">
            <a:xfrm rot="-5400000">
              <a:off x="2530" y="2993"/>
              <a:ext cx="280" cy="423"/>
            </a:xfrm>
            <a:custGeom>
              <a:avLst/>
              <a:gdLst>
                <a:gd name="T0" fmla="*/ 654458 w 168"/>
                <a:gd name="T1" fmla="*/ 0 h 340"/>
                <a:gd name="T2" fmla="*/ 0 w 168"/>
                <a:gd name="T3" fmla="*/ 202841 h 340"/>
                <a:gd name="T4" fmla="*/ 0 w 168"/>
                <a:gd name="T5" fmla="*/ 633883 h 340"/>
                <a:gd name="T6" fmla="*/ 687187 w 168"/>
                <a:gd name="T7" fmla="*/ 862079 h 340"/>
                <a:gd name="T8" fmla="*/ 1374367 w 168"/>
                <a:gd name="T9" fmla="*/ 644025 h 340"/>
                <a:gd name="T10" fmla="*/ 1374367 w 168"/>
                <a:gd name="T11" fmla="*/ 218055 h 340"/>
                <a:gd name="T12" fmla="*/ 654458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FFFFFF">
                <a:alpha val="39999"/>
              </a:srgbClr>
            </a:solidFill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2000"/>
            </a:p>
          </p:txBody>
        </p:sp>
        <p:sp>
          <p:nvSpPr>
            <p:cNvPr id="6161" name="Freeform 84"/>
            <p:cNvSpPr>
              <a:spLocks noChangeAspect="1"/>
            </p:cNvSpPr>
            <p:nvPr/>
          </p:nvSpPr>
          <p:spPr bwMode="auto">
            <a:xfrm rot="-5400000">
              <a:off x="2529" y="2707"/>
              <a:ext cx="282" cy="423"/>
            </a:xfrm>
            <a:custGeom>
              <a:avLst/>
              <a:gdLst>
                <a:gd name="T0" fmla="*/ 672159 w 168"/>
                <a:gd name="T1" fmla="*/ 0 h 340"/>
                <a:gd name="T2" fmla="*/ 0 w 168"/>
                <a:gd name="T3" fmla="*/ 202841 h 340"/>
                <a:gd name="T4" fmla="*/ 0 w 168"/>
                <a:gd name="T5" fmla="*/ 633883 h 340"/>
                <a:gd name="T6" fmla="*/ 705767 w 168"/>
                <a:gd name="T7" fmla="*/ 862079 h 340"/>
                <a:gd name="T8" fmla="*/ 1411534 w 168"/>
                <a:gd name="T9" fmla="*/ 644025 h 340"/>
                <a:gd name="T10" fmla="*/ 1411534 w 168"/>
                <a:gd name="T11" fmla="*/ 218055 h 340"/>
                <a:gd name="T12" fmla="*/ 672159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99FF99">
                <a:alpha val="39999"/>
              </a:srgbClr>
            </a:solidFill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2000"/>
            </a:p>
          </p:txBody>
        </p:sp>
        <p:sp>
          <p:nvSpPr>
            <p:cNvPr id="6162" name="Freeform 96" descr="Solid diamond"/>
            <p:cNvSpPr>
              <a:spLocks noChangeAspect="1"/>
            </p:cNvSpPr>
            <p:nvPr/>
          </p:nvSpPr>
          <p:spPr bwMode="auto">
            <a:xfrm rot="-5400000">
              <a:off x="2214" y="2286"/>
              <a:ext cx="282" cy="424"/>
            </a:xfrm>
            <a:custGeom>
              <a:avLst/>
              <a:gdLst>
                <a:gd name="T0" fmla="*/ 672159 w 168"/>
                <a:gd name="T1" fmla="*/ 0 h 340"/>
                <a:gd name="T2" fmla="*/ 0 w 168"/>
                <a:gd name="T3" fmla="*/ 205009 h 340"/>
                <a:gd name="T4" fmla="*/ 0 w 168"/>
                <a:gd name="T5" fmla="*/ 640651 h 340"/>
                <a:gd name="T6" fmla="*/ 705767 w 168"/>
                <a:gd name="T7" fmla="*/ 871286 h 340"/>
                <a:gd name="T8" fmla="*/ 1411534 w 168"/>
                <a:gd name="T9" fmla="*/ 650902 h 340"/>
                <a:gd name="T10" fmla="*/ 1411534 w 168"/>
                <a:gd name="T11" fmla="*/ 220384 h 340"/>
                <a:gd name="T12" fmla="*/ 672159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pattFill prst="solidDmnd">
              <a:fgClr>
                <a:srgbClr val="FFFF00">
                  <a:alpha val="39999"/>
                </a:srgbClr>
              </a:fgClr>
              <a:bgClr>
                <a:srgbClr val="66CCFF">
                  <a:alpha val="39999"/>
                </a:srgbClr>
              </a:bgClr>
            </a:pattFill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2000"/>
            </a:p>
          </p:txBody>
        </p:sp>
        <p:sp>
          <p:nvSpPr>
            <p:cNvPr id="6163" name="Freeform 97"/>
            <p:cNvSpPr>
              <a:spLocks noChangeAspect="1"/>
            </p:cNvSpPr>
            <p:nvPr/>
          </p:nvSpPr>
          <p:spPr bwMode="auto">
            <a:xfrm rot="-5400000">
              <a:off x="2214" y="2571"/>
              <a:ext cx="282" cy="424"/>
            </a:xfrm>
            <a:custGeom>
              <a:avLst/>
              <a:gdLst>
                <a:gd name="T0" fmla="*/ 672159 w 168"/>
                <a:gd name="T1" fmla="*/ 0 h 340"/>
                <a:gd name="T2" fmla="*/ 0 w 168"/>
                <a:gd name="T3" fmla="*/ 205009 h 340"/>
                <a:gd name="T4" fmla="*/ 0 w 168"/>
                <a:gd name="T5" fmla="*/ 640651 h 340"/>
                <a:gd name="T6" fmla="*/ 705767 w 168"/>
                <a:gd name="T7" fmla="*/ 871286 h 340"/>
                <a:gd name="T8" fmla="*/ 1411534 w 168"/>
                <a:gd name="T9" fmla="*/ 650902 h 340"/>
                <a:gd name="T10" fmla="*/ 1411534 w 168"/>
                <a:gd name="T11" fmla="*/ 220384 h 340"/>
                <a:gd name="T12" fmla="*/ 672159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00FF00"/>
            </a:solidFill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2000"/>
            </a:p>
          </p:txBody>
        </p:sp>
        <p:sp>
          <p:nvSpPr>
            <p:cNvPr id="6164" name="Freeform 98"/>
            <p:cNvSpPr>
              <a:spLocks noChangeAspect="1"/>
            </p:cNvSpPr>
            <p:nvPr/>
          </p:nvSpPr>
          <p:spPr bwMode="auto">
            <a:xfrm rot="-5400000">
              <a:off x="2214" y="2001"/>
              <a:ext cx="282" cy="424"/>
            </a:xfrm>
            <a:custGeom>
              <a:avLst/>
              <a:gdLst>
                <a:gd name="T0" fmla="*/ 672159 w 168"/>
                <a:gd name="T1" fmla="*/ 0 h 340"/>
                <a:gd name="T2" fmla="*/ 0 w 168"/>
                <a:gd name="T3" fmla="*/ 205009 h 340"/>
                <a:gd name="T4" fmla="*/ 0 w 168"/>
                <a:gd name="T5" fmla="*/ 640651 h 340"/>
                <a:gd name="T6" fmla="*/ 705767 w 168"/>
                <a:gd name="T7" fmla="*/ 871286 h 340"/>
                <a:gd name="T8" fmla="*/ 1411534 w 168"/>
                <a:gd name="T9" fmla="*/ 650902 h 340"/>
                <a:gd name="T10" fmla="*/ 1411534 w 168"/>
                <a:gd name="T11" fmla="*/ 220384 h 340"/>
                <a:gd name="T12" fmla="*/ 672159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FFFF99">
                <a:alpha val="39999"/>
              </a:srgbClr>
            </a:solidFill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2000"/>
            </a:p>
          </p:txBody>
        </p:sp>
        <p:sp>
          <p:nvSpPr>
            <p:cNvPr id="6165" name="Freeform 100"/>
            <p:cNvSpPr>
              <a:spLocks noChangeAspect="1"/>
            </p:cNvSpPr>
            <p:nvPr/>
          </p:nvSpPr>
          <p:spPr bwMode="auto">
            <a:xfrm rot="-5400000">
              <a:off x="2214" y="2856"/>
              <a:ext cx="281" cy="424"/>
            </a:xfrm>
            <a:custGeom>
              <a:avLst/>
              <a:gdLst>
                <a:gd name="T0" fmla="*/ 665033 w 168"/>
                <a:gd name="T1" fmla="*/ 0 h 340"/>
                <a:gd name="T2" fmla="*/ 0 w 168"/>
                <a:gd name="T3" fmla="*/ 205009 h 340"/>
                <a:gd name="T4" fmla="*/ 0 w 168"/>
                <a:gd name="T5" fmla="*/ 640651 h 340"/>
                <a:gd name="T6" fmla="*/ 698287 w 168"/>
                <a:gd name="T7" fmla="*/ 871286 h 340"/>
                <a:gd name="T8" fmla="*/ 1396570 w 168"/>
                <a:gd name="T9" fmla="*/ 650902 h 340"/>
                <a:gd name="T10" fmla="*/ 1396570 w 168"/>
                <a:gd name="T11" fmla="*/ 220384 h 340"/>
                <a:gd name="T12" fmla="*/ 665033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99FF99">
                <a:alpha val="39999"/>
              </a:srgbClr>
            </a:solidFill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2000"/>
            </a:p>
          </p:txBody>
        </p:sp>
        <p:sp>
          <p:nvSpPr>
            <p:cNvPr id="6166" name="Freeform 129"/>
            <p:cNvSpPr>
              <a:spLocks noChangeAspect="1"/>
            </p:cNvSpPr>
            <p:nvPr/>
          </p:nvSpPr>
          <p:spPr bwMode="auto">
            <a:xfrm rot="-5400000">
              <a:off x="2842" y="2276"/>
              <a:ext cx="281" cy="423"/>
            </a:xfrm>
            <a:custGeom>
              <a:avLst/>
              <a:gdLst>
                <a:gd name="T0" fmla="*/ 665033 w 168"/>
                <a:gd name="T1" fmla="*/ 0 h 340"/>
                <a:gd name="T2" fmla="*/ 0 w 168"/>
                <a:gd name="T3" fmla="*/ 202841 h 340"/>
                <a:gd name="T4" fmla="*/ 0 w 168"/>
                <a:gd name="T5" fmla="*/ 633883 h 340"/>
                <a:gd name="T6" fmla="*/ 698287 w 168"/>
                <a:gd name="T7" fmla="*/ 862079 h 340"/>
                <a:gd name="T8" fmla="*/ 1396570 w 168"/>
                <a:gd name="T9" fmla="*/ 644025 h 340"/>
                <a:gd name="T10" fmla="*/ 1396570 w 168"/>
                <a:gd name="T11" fmla="*/ 218055 h 340"/>
                <a:gd name="T12" fmla="*/ 665033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FFFF99">
                <a:alpha val="39999"/>
              </a:srgbClr>
            </a:solidFill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2000"/>
            </a:p>
          </p:txBody>
        </p:sp>
        <p:sp>
          <p:nvSpPr>
            <p:cNvPr id="6167" name="Freeform 130"/>
            <p:cNvSpPr>
              <a:spLocks noChangeAspect="1"/>
            </p:cNvSpPr>
            <p:nvPr/>
          </p:nvSpPr>
          <p:spPr bwMode="auto">
            <a:xfrm rot="-5400000">
              <a:off x="2842" y="2560"/>
              <a:ext cx="282" cy="423"/>
            </a:xfrm>
            <a:custGeom>
              <a:avLst/>
              <a:gdLst>
                <a:gd name="T0" fmla="*/ 672159 w 168"/>
                <a:gd name="T1" fmla="*/ 0 h 340"/>
                <a:gd name="T2" fmla="*/ 0 w 168"/>
                <a:gd name="T3" fmla="*/ 202841 h 340"/>
                <a:gd name="T4" fmla="*/ 0 w 168"/>
                <a:gd name="T5" fmla="*/ 633883 h 340"/>
                <a:gd name="T6" fmla="*/ 705767 w 168"/>
                <a:gd name="T7" fmla="*/ 862079 h 340"/>
                <a:gd name="T8" fmla="*/ 1411534 w 168"/>
                <a:gd name="T9" fmla="*/ 644025 h 340"/>
                <a:gd name="T10" fmla="*/ 1411534 w 168"/>
                <a:gd name="T11" fmla="*/ 218055 h 340"/>
                <a:gd name="T12" fmla="*/ 672159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FFFFFF">
                <a:alpha val="39999"/>
              </a:srgbClr>
            </a:solidFill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2000"/>
            </a:p>
          </p:txBody>
        </p:sp>
        <p:sp>
          <p:nvSpPr>
            <p:cNvPr id="6168" name="Freeform 131"/>
            <p:cNvSpPr>
              <a:spLocks noChangeAspect="1"/>
            </p:cNvSpPr>
            <p:nvPr/>
          </p:nvSpPr>
          <p:spPr bwMode="auto">
            <a:xfrm rot="-5400000">
              <a:off x="2842" y="1991"/>
              <a:ext cx="282" cy="423"/>
            </a:xfrm>
            <a:custGeom>
              <a:avLst/>
              <a:gdLst>
                <a:gd name="T0" fmla="*/ 672159 w 168"/>
                <a:gd name="T1" fmla="*/ 0 h 340"/>
                <a:gd name="T2" fmla="*/ 0 w 168"/>
                <a:gd name="T3" fmla="*/ 202841 h 340"/>
                <a:gd name="T4" fmla="*/ 0 w 168"/>
                <a:gd name="T5" fmla="*/ 633883 h 340"/>
                <a:gd name="T6" fmla="*/ 705767 w 168"/>
                <a:gd name="T7" fmla="*/ 862079 h 340"/>
                <a:gd name="T8" fmla="*/ 1411534 w 168"/>
                <a:gd name="T9" fmla="*/ 644025 h 340"/>
                <a:gd name="T10" fmla="*/ 1411534 w 168"/>
                <a:gd name="T11" fmla="*/ 218055 h 340"/>
                <a:gd name="T12" fmla="*/ 672159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FFFF99">
                <a:alpha val="39999"/>
              </a:srgbClr>
            </a:solidFill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2000"/>
            </a:p>
          </p:txBody>
        </p:sp>
        <p:sp>
          <p:nvSpPr>
            <p:cNvPr id="6169" name="Freeform 133"/>
            <p:cNvSpPr>
              <a:spLocks noChangeAspect="1"/>
            </p:cNvSpPr>
            <p:nvPr/>
          </p:nvSpPr>
          <p:spPr bwMode="auto">
            <a:xfrm rot="-5400000">
              <a:off x="2842" y="2845"/>
              <a:ext cx="282" cy="423"/>
            </a:xfrm>
            <a:custGeom>
              <a:avLst/>
              <a:gdLst>
                <a:gd name="T0" fmla="*/ 672159 w 168"/>
                <a:gd name="T1" fmla="*/ 0 h 340"/>
                <a:gd name="T2" fmla="*/ 0 w 168"/>
                <a:gd name="T3" fmla="*/ 202841 h 340"/>
                <a:gd name="T4" fmla="*/ 0 w 168"/>
                <a:gd name="T5" fmla="*/ 633883 h 340"/>
                <a:gd name="T6" fmla="*/ 705767 w 168"/>
                <a:gd name="T7" fmla="*/ 862079 h 340"/>
                <a:gd name="T8" fmla="*/ 1411534 w 168"/>
                <a:gd name="T9" fmla="*/ 644025 h 340"/>
                <a:gd name="T10" fmla="*/ 1411534 w 168"/>
                <a:gd name="T11" fmla="*/ 218055 h 340"/>
                <a:gd name="T12" fmla="*/ 672159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FFFFFF">
                <a:alpha val="39999"/>
              </a:srgbClr>
            </a:solidFill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2000"/>
            </a:p>
          </p:txBody>
        </p:sp>
        <p:sp>
          <p:nvSpPr>
            <p:cNvPr id="6170" name="Freeform 135"/>
            <p:cNvSpPr>
              <a:spLocks noChangeAspect="1"/>
            </p:cNvSpPr>
            <p:nvPr/>
          </p:nvSpPr>
          <p:spPr bwMode="auto">
            <a:xfrm rot="-5400000">
              <a:off x="2843" y="1707"/>
              <a:ext cx="280" cy="423"/>
            </a:xfrm>
            <a:custGeom>
              <a:avLst/>
              <a:gdLst>
                <a:gd name="T0" fmla="*/ 654458 w 168"/>
                <a:gd name="T1" fmla="*/ 0 h 340"/>
                <a:gd name="T2" fmla="*/ 0 w 168"/>
                <a:gd name="T3" fmla="*/ 202841 h 340"/>
                <a:gd name="T4" fmla="*/ 0 w 168"/>
                <a:gd name="T5" fmla="*/ 633883 h 340"/>
                <a:gd name="T6" fmla="*/ 687187 w 168"/>
                <a:gd name="T7" fmla="*/ 862079 h 340"/>
                <a:gd name="T8" fmla="*/ 1374367 w 168"/>
                <a:gd name="T9" fmla="*/ 644025 h 340"/>
                <a:gd name="T10" fmla="*/ 1374367 w 168"/>
                <a:gd name="T11" fmla="*/ 218055 h 340"/>
                <a:gd name="T12" fmla="*/ 654458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FFFFFF">
                <a:alpha val="39999"/>
              </a:srgbClr>
            </a:solidFill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2000"/>
            </a:p>
          </p:txBody>
        </p:sp>
        <p:sp>
          <p:nvSpPr>
            <p:cNvPr id="6171" name="Freeform 29" descr="Solid diamond"/>
            <p:cNvSpPr>
              <a:spLocks noChangeAspect="1"/>
            </p:cNvSpPr>
            <p:nvPr/>
          </p:nvSpPr>
          <p:spPr bwMode="auto">
            <a:xfrm rot="-5400000">
              <a:off x="1898" y="2715"/>
              <a:ext cx="282" cy="424"/>
            </a:xfrm>
            <a:custGeom>
              <a:avLst/>
              <a:gdLst>
                <a:gd name="T0" fmla="*/ 672159 w 168"/>
                <a:gd name="T1" fmla="*/ 0 h 340"/>
                <a:gd name="T2" fmla="*/ 0 w 168"/>
                <a:gd name="T3" fmla="*/ 205009 h 340"/>
                <a:gd name="T4" fmla="*/ 0 w 168"/>
                <a:gd name="T5" fmla="*/ 640651 h 340"/>
                <a:gd name="T6" fmla="*/ 705767 w 168"/>
                <a:gd name="T7" fmla="*/ 871285 h 340"/>
                <a:gd name="T8" fmla="*/ 1411534 w 168"/>
                <a:gd name="T9" fmla="*/ 650901 h 340"/>
                <a:gd name="T10" fmla="*/ 1411534 w 168"/>
                <a:gd name="T11" fmla="*/ 220384 h 340"/>
                <a:gd name="T12" fmla="*/ 672159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pattFill prst="solidDmnd">
              <a:fgClr>
                <a:srgbClr val="00FF00">
                  <a:alpha val="39999"/>
                </a:srgbClr>
              </a:fgClr>
              <a:bgClr>
                <a:schemeClr val="accent2">
                  <a:alpha val="39999"/>
                </a:schemeClr>
              </a:bgClr>
            </a:pattFill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2000"/>
            </a:p>
          </p:txBody>
        </p:sp>
        <p:sp>
          <p:nvSpPr>
            <p:cNvPr id="6172" name="Freeform 30"/>
            <p:cNvSpPr>
              <a:spLocks noChangeAspect="1"/>
            </p:cNvSpPr>
            <p:nvPr/>
          </p:nvSpPr>
          <p:spPr bwMode="auto">
            <a:xfrm rot="-5400000">
              <a:off x="1898" y="3000"/>
              <a:ext cx="281" cy="424"/>
            </a:xfrm>
            <a:custGeom>
              <a:avLst/>
              <a:gdLst>
                <a:gd name="T0" fmla="*/ 665033 w 168"/>
                <a:gd name="T1" fmla="*/ 0 h 340"/>
                <a:gd name="T2" fmla="*/ 0 w 168"/>
                <a:gd name="T3" fmla="*/ 205009 h 340"/>
                <a:gd name="T4" fmla="*/ 0 w 168"/>
                <a:gd name="T5" fmla="*/ 640651 h 340"/>
                <a:gd name="T6" fmla="*/ 698287 w 168"/>
                <a:gd name="T7" fmla="*/ 871285 h 340"/>
                <a:gd name="T8" fmla="*/ 1396570 w 168"/>
                <a:gd name="T9" fmla="*/ 650901 h 340"/>
                <a:gd name="T10" fmla="*/ 1396570 w 168"/>
                <a:gd name="T11" fmla="*/ 220384 h 340"/>
                <a:gd name="T12" fmla="*/ 665033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FFFFFF">
                <a:alpha val="39999"/>
              </a:srgbClr>
            </a:solidFill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2000"/>
            </a:p>
          </p:txBody>
        </p:sp>
        <p:sp>
          <p:nvSpPr>
            <p:cNvPr id="6173" name="Freeform 31" descr="Solid diamond"/>
            <p:cNvSpPr>
              <a:spLocks noChangeAspect="1"/>
            </p:cNvSpPr>
            <p:nvPr/>
          </p:nvSpPr>
          <p:spPr bwMode="auto">
            <a:xfrm rot="-5400000">
              <a:off x="1898" y="2430"/>
              <a:ext cx="282" cy="424"/>
            </a:xfrm>
            <a:custGeom>
              <a:avLst/>
              <a:gdLst>
                <a:gd name="T0" fmla="*/ 672159 w 168"/>
                <a:gd name="T1" fmla="*/ 0 h 340"/>
                <a:gd name="T2" fmla="*/ 0 w 168"/>
                <a:gd name="T3" fmla="*/ 205009 h 340"/>
                <a:gd name="T4" fmla="*/ 0 w 168"/>
                <a:gd name="T5" fmla="*/ 640651 h 340"/>
                <a:gd name="T6" fmla="*/ 705767 w 168"/>
                <a:gd name="T7" fmla="*/ 871285 h 340"/>
                <a:gd name="T8" fmla="*/ 1411534 w 168"/>
                <a:gd name="T9" fmla="*/ 650901 h 340"/>
                <a:gd name="T10" fmla="*/ 1411534 w 168"/>
                <a:gd name="T11" fmla="*/ 220384 h 340"/>
                <a:gd name="T12" fmla="*/ 672159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pattFill prst="solidDmnd">
              <a:fgClr>
                <a:srgbClr val="00FF00">
                  <a:alpha val="39999"/>
                </a:srgbClr>
              </a:fgClr>
              <a:bgClr>
                <a:schemeClr val="accent2">
                  <a:alpha val="39999"/>
                </a:schemeClr>
              </a:bgClr>
            </a:pattFill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2000"/>
            </a:p>
          </p:txBody>
        </p:sp>
        <p:sp>
          <p:nvSpPr>
            <p:cNvPr id="6174" name="Freeform 35"/>
            <p:cNvSpPr>
              <a:spLocks noChangeAspect="1"/>
            </p:cNvSpPr>
            <p:nvPr/>
          </p:nvSpPr>
          <p:spPr bwMode="auto">
            <a:xfrm rot="-5400000">
              <a:off x="1898" y="2145"/>
              <a:ext cx="282" cy="424"/>
            </a:xfrm>
            <a:custGeom>
              <a:avLst/>
              <a:gdLst>
                <a:gd name="T0" fmla="*/ 672159 w 168"/>
                <a:gd name="T1" fmla="*/ 0 h 340"/>
                <a:gd name="T2" fmla="*/ 0 w 168"/>
                <a:gd name="T3" fmla="*/ 205009 h 340"/>
                <a:gd name="T4" fmla="*/ 0 w 168"/>
                <a:gd name="T5" fmla="*/ 640651 h 340"/>
                <a:gd name="T6" fmla="*/ 705767 w 168"/>
                <a:gd name="T7" fmla="*/ 871285 h 340"/>
                <a:gd name="T8" fmla="*/ 1411534 w 168"/>
                <a:gd name="T9" fmla="*/ 650901 h 340"/>
                <a:gd name="T10" fmla="*/ 1411534 w 168"/>
                <a:gd name="T11" fmla="*/ 220384 h 340"/>
                <a:gd name="T12" fmla="*/ 672159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FFFFFF">
                <a:alpha val="39999"/>
              </a:srgbClr>
            </a:solidFill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2000"/>
            </a:p>
          </p:txBody>
        </p:sp>
        <p:sp>
          <p:nvSpPr>
            <p:cNvPr id="6175" name="Freeform 212"/>
            <p:cNvSpPr>
              <a:spLocks noChangeAspect="1"/>
            </p:cNvSpPr>
            <p:nvPr/>
          </p:nvSpPr>
          <p:spPr bwMode="auto">
            <a:xfrm rot="-5400000">
              <a:off x="1583" y="2581"/>
              <a:ext cx="282" cy="424"/>
            </a:xfrm>
            <a:custGeom>
              <a:avLst/>
              <a:gdLst>
                <a:gd name="T0" fmla="*/ 672159 w 168"/>
                <a:gd name="T1" fmla="*/ 0 h 340"/>
                <a:gd name="T2" fmla="*/ 0 w 168"/>
                <a:gd name="T3" fmla="*/ 205009 h 340"/>
                <a:gd name="T4" fmla="*/ 0 w 168"/>
                <a:gd name="T5" fmla="*/ 640651 h 340"/>
                <a:gd name="T6" fmla="*/ 705767 w 168"/>
                <a:gd name="T7" fmla="*/ 871285 h 340"/>
                <a:gd name="T8" fmla="*/ 1411534 w 168"/>
                <a:gd name="T9" fmla="*/ 650901 h 340"/>
                <a:gd name="T10" fmla="*/ 1411534 w 168"/>
                <a:gd name="T11" fmla="*/ 220384 h 340"/>
                <a:gd name="T12" fmla="*/ 672159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0000FF"/>
            </a:solidFill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2000"/>
            </a:p>
          </p:txBody>
        </p:sp>
        <p:sp>
          <p:nvSpPr>
            <p:cNvPr id="6176" name="Freeform 213"/>
            <p:cNvSpPr>
              <a:spLocks noChangeAspect="1"/>
            </p:cNvSpPr>
            <p:nvPr/>
          </p:nvSpPr>
          <p:spPr bwMode="auto">
            <a:xfrm rot="-5400000">
              <a:off x="1583" y="2866"/>
              <a:ext cx="282" cy="424"/>
            </a:xfrm>
            <a:custGeom>
              <a:avLst/>
              <a:gdLst>
                <a:gd name="T0" fmla="*/ 672159 w 168"/>
                <a:gd name="T1" fmla="*/ 0 h 340"/>
                <a:gd name="T2" fmla="*/ 0 w 168"/>
                <a:gd name="T3" fmla="*/ 205009 h 340"/>
                <a:gd name="T4" fmla="*/ 0 w 168"/>
                <a:gd name="T5" fmla="*/ 640651 h 340"/>
                <a:gd name="T6" fmla="*/ 705767 w 168"/>
                <a:gd name="T7" fmla="*/ 871285 h 340"/>
                <a:gd name="T8" fmla="*/ 1411534 w 168"/>
                <a:gd name="T9" fmla="*/ 650901 h 340"/>
                <a:gd name="T10" fmla="*/ 1411534 w 168"/>
                <a:gd name="T11" fmla="*/ 220384 h 340"/>
                <a:gd name="T12" fmla="*/ 672159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66CCFF">
                <a:alpha val="39999"/>
              </a:srgbClr>
            </a:solidFill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2000"/>
            </a:p>
          </p:txBody>
        </p:sp>
        <p:sp>
          <p:nvSpPr>
            <p:cNvPr id="6177" name="Freeform 214"/>
            <p:cNvSpPr>
              <a:spLocks noChangeAspect="1"/>
            </p:cNvSpPr>
            <p:nvPr/>
          </p:nvSpPr>
          <p:spPr bwMode="auto">
            <a:xfrm rot="-5400000">
              <a:off x="1584" y="2296"/>
              <a:ext cx="280" cy="424"/>
            </a:xfrm>
            <a:custGeom>
              <a:avLst/>
              <a:gdLst>
                <a:gd name="T0" fmla="*/ 654458 w 168"/>
                <a:gd name="T1" fmla="*/ 0 h 340"/>
                <a:gd name="T2" fmla="*/ 0 w 168"/>
                <a:gd name="T3" fmla="*/ 205009 h 340"/>
                <a:gd name="T4" fmla="*/ 0 w 168"/>
                <a:gd name="T5" fmla="*/ 640651 h 340"/>
                <a:gd name="T6" fmla="*/ 687180 w 168"/>
                <a:gd name="T7" fmla="*/ 871285 h 340"/>
                <a:gd name="T8" fmla="*/ 1374362 w 168"/>
                <a:gd name="T9" fmla="*/ 650901 h 340"/>
                <a:gd name="T10" fmla="*/ 1374362 w 168"/>
                <a:gd name="T11" fmla="*/ 220384 h 340"/>
                <a:gd name="T12" fmla="*/ 654458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66CCFF">
                <a:alpha val="39999"/>
              </a:srgbClr>
            </a:solidFill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2000"/>
            </a:p>
          </p:txBody>
        </p:sp>
        <p:sp>
          <p:nvSpPr>
            <p:cNvPr id="6178" name="Freeform 218"/>
            <p:cNvSpPr>
              <a:spLocks noChangeAspect="1"/>
            </p:cNvSpPr>
            <p:nvPr/>
          </p:nvSpPr>
          <p:spPr bwMode="auto">
            <a:xfrm rot="-5400000">
              <a:off x="1583" y="2010"/>
              <a:ext cx="282" cy="424"/>
            </a:xfrm>
            <a:custGeom>
              <a:avLst/>
              <a:gdLst>
                <a:gd name="T0" fmla="*/ 672159 w 168"/>
                <a:gd name="T1" fmla="*/ 0 h 340"/>
                <a:gd name="T2" fmla="*/ 0 w 168"/>
                <a:gd name="T3" fmla="*/ 205009 h 340"/>
                <a:gd name="T4" fmla="*/ 0 w 168"/>
                <a:gd name="T5" fmla="*/ 640651 h 340"/>
                <a:gd name="T6" fmla="*/ 705767 w 168"/>
                <a:gd name="T7" fmla="*/ 871285 h 340"/>
                <a:gd name="T8" fmla="*/ 1411534 w 168"/>
                <a:gd name="T9" fmla="*/ 650901 h 340"/>
                <a:gd name="T10" fmla="*/ 1411534 w 168"/>
                <a:gd name="T11" fmla="*/ 220384 h 340"/>
                <a:gd name="T12" fmla="*/ 672159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FFFFFF">
                <a:alpha val="39999"/>
              </a:srgbClr>
            </a:solidFill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2000"/>
            </a:p>
          </p:txBody>
        </p:sp>
        <p:sp>
          <p:nvSpPr>
            <p:cNvPr id="6179" name="Freeform 228"/>
            <p:cNvSpPr>
              <a:spLocks noChangeAspect="1"/>
            </p:cNvSpPr>
            <p:nvPr/>
          </p:nvSpPr>
          <p:spPr bwMode="auto">
            <a:xfrm rot="-5400000">
              <a:off x="1269" y="2729"/>
              <a:ext cx="282" cy="422"/>
            </a:xfrm>
            <a:custGeom>
              <a:avLst/>
              <a:gdLst>
                <a:gd name="T0" fmla="*/ 672159 w 168"/>
                <a:gd name="T1" fmla="*/ 0 h 340"/>
                <a:gd name="T2" fmla="*/ 0 w 168"/>
                <a:gd name="T3" fmla="*/ 201406 h 340"/>
                <a:gd name="T4" fmla="*/ 0 w 168"/>
                <a:gd name="T5" fmla="*/ 629398 h 340"/>
                <a:gd name="T6" fmla="*/ 705767 w 168"/>
                <a:gd name="T7" fmla="*/ 855980 h 340"/>
                <a:gd name="T8" fmla="*/ 1411534 w 168"/>
                <a:gd name="T9" fmla="*/ 639468 h 340"/>
                <a:gd name="T10" fmla="*/ 1411534 w 168"/>
                <a:gd name="T11" fmla="*/ 216512 h 340"/>
                <a:gd name="T12" fmla="*/ 672159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66CCFF">
                <a:alpha val="39999"/>
              </a:srgbClr>
            </a:solidFill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2000"/>
            </a:p>
          </p:txBody>
        </p:sp>
        <p:sp>
          <p:nvSpPr>
            <p:cNvPr id="6180" name="Freeform 229"/>
            <p:cNvSpPr>
              <a:spLocks noChangeAspect="1"/>
            </p:cNvSpPr>
            <p:nvPr/>
          </p:nvSpPr>
          <p:spPr bwMode="auto">
            <a:xfrm rot="-5400000">
              <a:off x="1269" y="3014"/>
              <a:ext cx="282" cy="422"/>
            </a:xfrm>
            <a:custGeom>
              <a:avLst/>
              <a:gdLst>
                <a:gd name="T0" fmla="*/ 672159 w 168"/>
                <a:gd name="T1" fmla="*/ 0 h 340"/>
                <a:gd name="T2" fmla="*/ 0 w 168"/>
                <a:gd name="T3" fmla="*/ 201406 h 340"/>
                <a:gd name="T4" fmla="*/ 0 w 168"/>
                <a:gd name="T5" fmla="*/ 629398 h 340"/>
                <a:gd name="T6" fmla="*/ 705767 w 168"/>
                <a:gd name="T7" fmla="*/ 855980 h 340"/>
                <a:gd name="T8" fmla="*/ 1411534 w 168"/>
                <a:gd name="T9" fmla="*/ 639468 h 340"/>
                <a:gd name="T10" fmla="*/ 1411534 w 168"/>
                <a:gd name="T11" fmla="*/ 216512 h 340"/>
                <a:gd name="T12" fmla="*/ 672159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FFFFFF">
                <a:alpha val="39999"/>
              </a:srgbClr>
            </a:solidFill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2000"/>
            </a:p>
          </p:txBody>
        </p:sp>
        <p:sp>
          <p:nvSpPr>
            <p:cNvPr id="6181" name="Freeform 230"/>
            <p:cNvSpPr>
              <a:spLocks noChangeAspect="1"/>
            </p:cNvSpPr>
            <p:nvPr/>
          </p:nvSpPr>
          <p:spPr bwMode="auto">
            <a:xfrm rot="-5400000">
              <a:off x="1269" y="2445"/>
              <a:ext cx="281" cy="422"/>
            </a:xfrm>
            <a:custGeom>
              <a:avLst/>
              <a:gdLst>
                <a:gd name="T0" fmla="*/ 665033 w 168"/>
                <a:gd name="T1" fmla="*/ 0 h 340"/>
                <a:gd name="T2" fmla="*/ 0 w 168"/>
                <a:gd name="T3" fmla="*/ 201406 h 340"/>
                <a:gd name="T4" fmla="*/ 0 w 168"/>
                <a:gd name="T5" fmla="*/ 629398 h 340"/>
                <a:gd name="T6" fmla="*/ 698287 w 168"/>
                <a:gd name="T7" fmla="*/ 855980 h 340"/>
                <a:gd name="T8" fmla="*/ 1396570 w 168"/>
                <a:gd name="T9" fmla="*/ 639468 h 340"/>
                <a:gd name="T10" fmla="*/ 1396570 w 168"/>
                <a:gd name="T11" fmla="*/ 216512 h 340"/>
                <a:gd name="T12" fmla="*/ 665033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66CCFF">
                <a:alpha val="39999"/>
              </a:srgbClr>
            </a:solidFill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2000"/>
            </a:p>
          </p:txBody>
        </p:sp>
        <p:sp>
          <p:nvSpPr>
            <p:cNvPr id="6182" name="Freeform 234"/>
            <p:cNvSpPr>
              <a:spLocks noChangeAspect="1"/>
            </p:cNvSpPr>
            <p:nvPr/>
          </p:nvSpPr>
          <p:spPr bwMode="auto">
            <a:xfrm rot="-5400000">
              <a:off x="1269" y="2160"/>
              <a:ext cx="282" cy="422"/>
            </a:xfrm>
            <a:custGeom>
              <a:avLst/>
              <a:gdLst>
                <a:gd name="T0" fmla="*/ 672159 w 168"/>
                <a:gd name="T1" fmla="*/ 0 h 340"/>
                <a:gd name="T2" fmla="*/ 0 w 168"/>
                <a:gd name="T3" fmla="*/ 201406 h 340"/>
                <a:gd name="T4" fmla="*/ 0 w 168"/>
                <a:gd name="T5" fmla="*/ 629398 h 340"/>
                <a:gd name="T6" fmla="*/ 705767 w 168"/>
                <a:gd name="T7" fmla="*/ 855980 h 340"/>
                <a:gd name="T8" fmla="*/ 1411534 w 168"/>
                <a:gd name="T9" fmla="*/ 639468 h 340"/>
                <a:gd name="T10" fmla="*/ 1411534 w 168"/>
                <a:gd name="T11" fmla="*/ 216512 h 340"/>
                <a:gd name="T12" fmla="*/ 672159 w 168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340"/>
                <a:gd name="T23" fmla="*/ 168 w 168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340">
                  <a:moveTo>
                    <a:pt x="80" y="0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84" y="340"/>
                  </a:lnTo>
                  <a:lnTo>
                    <a:pt x="168" y="254"/>
                  </a:lnTo>
                  <a:lnTo>
                    <a:pt x="168" y="86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FFFFFF">
                <a:alpha val="39999"/>
              </a:srgbClr>
            </a:solidFill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2000"/>
            </a:p>
          </p:txBody>
        </p:sp>
        <p:sp>
          <p:nvSpPr>
            <p:cNvPr id="6183" name="Text Box 575"/>
            <p:cNvSpPr txBox="1">
              <a:spLocks noChangeAspect="1" noChangeArrowheads="1"/>
            </p:cNvSpPr>
            <p:nvPr/>
          </p:nvSpPr>
          <p:spPr bwMode="auto">
            <a:xfrm>
              <a:off x="1628" y="3024"/>
              <a:ext cx="180" cy="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100" b="1">
                  <a:latin typeface="Verdana" panose="020B0604030504040204" pitchFamily="34" charset="0"/>
                  <a:cs typeface="Arial" panose="020B0604020202020204" pitchFamily="34" charset="0"/>
                </a:rPr>
                <a:t>6</a:t>
              </a:r>
            </a:p>
          </p:txBody>
        </p:sp>
        <p:sp>
          <p:nvSpPr>
            <p:cNvPr id="6184" name="Text Box 579"/>
            <p:cNvSpPr txBox="1">
              <a:spLocks noChangeAspect="1" noChangeArrowheads="1"/>
            </p:cNvSpPr>
            <p:nvPr/>
          </p:nvSpPr>
          <p:spPr bwMode="auto">
            <a:xfrm>
              <a:off x="1628" y="2733"/>
              <a:ext cx="180" cy="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100" b="1">
                  <a:solidFill>
                    <a:schemeClr val="bg1"/>
                  </a:solidFill>
                  <a:latin typeface="Verdana" panose="020B0604030504040204" pitchFamily="34" charset="0"/>
                  <a:cs typeface="Arial" panose="020B0604020202020204" pitchFamily="34" charset="0"/>
                </a:rPr>
                <a:t>8</a:t>
              </a:r>
            </a:p>
          </p:txBody>
        </p:sp>
        <p:sp>
          <p:nvSpPr>
            <p:cNvPr id="6185" name="Text Box 580"/>
            <p:cNvSpPr txBox="1">
              <a:spLocks noChangeAspect="1" noChangeArrowheads="1"/>
            </p:cNvSpPr>
            <p:nvPr/>
          </p:nvSpPr>
          <p:spPr bwMode="auto">
            <a:xfrm>
              <a:off x="1321" y="2874"/>
              <a:ext cx="180" cy="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100" b="1">
                  <a:latin typeface="Verdana" panose="020B0604030504040204" pitchFamily="34" charset="0"/>
                  <a:cs typeface="Arial" panose="020B0604020202020204" pitchFamily="34" charset="0"/>
                </a:rPr>
                <a:t>7</a:t>
              </a:r>
            </a:p>
          </p:txBody>
        </p:sp>
        <p:sp>
          <p:nvSpPr>
            <p:cNvPr id="6186" name="Text Box 593"/>
            <p:cNvSpPr txBox="1">
              <a:spLocks noChangeAspect="1" noChangeArrowheads="1"/>
            </p:cNvSpPr>
            <p:nvPr/>
          </p:nvSpPr>
          <p:spPr bwMode="auto">
            <a:xfrm>
              <a:off x="1321" y="2297"/>
              <a:ext cx="180" cy="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100" b="1">
                  <a:latin typeface="Verdana" panose="020B0604030504040204" pitchFamily="34" charset="0"/>
                  <a:cs typeface="Arial" panose="020B0604020202020204" pitchFamily="34" charset="0"/>
                </a:rPr>
                <a:t>3</a:t>
              </a:r>
            </a:p>
          </p:txBody>
        </p:sp>
        <p:sp>
          <p:nvSpPr>
            <p:cNvPr id="6187" name="Text Box 594"/>
            <p:cNvSpPr txBox="1">
              <a:spLocks noChangeAspect="1" noChangeArrowheads="1"/>
            </p:cNvSpPr>
            <p:nvPr/>
          </p:nvSpPr>
          <p:spPr bwMode="auto">
            <a:xfrm>
              <a:off x="1321" y="2597"/>
              <a:ext cx="180" cy="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100" b="1">
                  <a:latin typeface="Verdana" panose="020B0604030504040204" pitchFamily="34" charset="0"/>
                  <a:cs typeface="Arial" panose="020B0604020202020204" pitchFamily="34" charset="0"/>
                </a:rPr>
                <a:t>7</a:t>
              </a:r>
            </a:p>
          </p:txBody>
        </p:sp>
        <p:sp>
          <p:nvSpPr>
            <p:cNvPr id="6188" name="Text Box 595"/>
            <p:cNvSpPr txBox="1">
              <a:spLocks noChangeAspect="1" noChangeArrowheads="1"/>
            </p:cNvSpPr>
            <p:nvPr/>
          </p:nvSpPr>
          <p:spPr bwMode="auto">
            <a:xfrm>
              <a:off x="1321" y="3170"/>
              <a:ext cx="180" cy="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100" b="1">
                  <a:latin typeface="Verdana" panose="020B0604030504040204" pitchFamily="34" charset="0"/>
                  <a:cs typeface="Arial" panose="020B0604020202020204" pitchFamily="34" charset="0"/>
                </a:rPr>
                <a:t>2</a:t>
              </a:r>
            </a:p>
          </p:txBody>
        </p:sp>
        <p:sp>
          <p:nvSpPr>
            <p:cNvPr id="6189" name="Text Box 596"/>
            <p:cNvSpPr txBox="1">
              <a:spLocks noChangeAspect="1" noChangeArrowheads="1"/>
            </p:cNvSpPr>
            <p:nvPr/>
          </p:nvSpPr>
          <p:spPr bwMode="auto">
            <a:xfrm>
              <a:off x="1627" y="2150"/>
              <a:ext cx="180" cy="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100" b="1">
                  <a:latin typeface="Verdana" panose="020B0604030504040204" pitchFamily="34" charset="0"/>
                  <a:cs typeface="Arial" panose="020B0604020202020204" pitchFamily="34" charset="0"/>
                </a:rPr>
                <a:t>2</a:t>
              </a:r>
            </a:p>
          </p:txBody>
        </p:sp>
        <p:sp>
          <p:nvSpPr>
            <p:cNvPr id="6190" name="Text Box 597"/>
            <p:cNvSpPr txBox="1">
              <a:spLocks noChangeAspect="1" noChangeArrowheads="1"/>
            </p:cNvSpPr>
            <p:nvPr/>
          </p:nvSpPr>
          <p:spPr bwMode="auto">
            <a:xfrm>
              <a:off x="1628" y="2441"/>
              <a:ext cx="180" cy="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100" b="1">
                  <a:latin typeface="Verdana" panose="020B0604030504040204" pitchFamily="34" charset="0"/>
                  <a:cs typeface="Arial" panose="020B0604020202020204" pitchFamily="34" charset="0"/>
                </a:rPr>
                <a:t>6</a:t>
              </a:r>
            </a:p>
          </p:txBody>
        </p:sp>
        <p:sp>
          <p:nvSpPr>
            <p:cNvPr id="6191" name="Text Box 598"/>
            <p:cNvSpPr txBox="1">
              <a:spLocks noChangeAspect="1" noChangeArrowheads="1"/>
            </p:cNvSpPr>
            <p:nvPr/>
          </p:nvSpPr>
          <p:spPr bwMode="auto">
            <a:xfrm>
              <a:off x="1946" y="2297"/>
              <a:ext cx="180" cy="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100" b="1">
                  <a:latin typeface="Verdana" panose="020B0604030504040204" pitchFamily="34" charset="0"/>
                  <a:cs typeface="Arial" panose="020B0604020202020204" pitchFamily="34" charset="0"/>
                </a:rPr>
                <a:t>5</a:t>
              </a:r>
            </a:p>
          </p:txBody>
        </p:sp>
        <p:sp>
          <p:nvSpPr>
            <p:cNvPr id="6192" name="Text Box 599"/>
            <p:cNvSpPr txBox="1">
              <a:spLocks noChangeAspect="1" noChangeArrowheads="1"/>
            </p:cNvSpPr>
            <p:nvPr/>
          </p:nvSpPr>
          <p:spPr bwMode="auto">
            <a:xfrm>
              <a:off x="1914" y="2874"/>
              <a:ext cx="244" cy="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100" b="1">
                  <a:latin typeface="Verdana" panose="020B0604030504040204" pitchFamily="34" charset="0"/>
                  <a:cs typeface="Arial" panose="020B0604020202020204" pitchFamily="34" charset="0"/>
                </a:rPr>
                <a:t>10</a:t>
              </a:r>
            </a:p>
          </p:txBody>
        </p:sp>
        <p:sp>
          <p:nvSpPr>
            <p:cNvPr id="6193" name="Text Box 600"/>
            <p:cNvSpPr txBox="1">
              <a:spLocks noChangeAspect="1" noChangeArrowheads="1"/>
            </p:cNvSpPr>
            <p:nvPr/>
          </p:nvSpPr>
          <p:spPr bwMode="auto">
            <a:xfrm>
              <a:off x="1946" y="2597"/>
              <a:ext cx="180" cy="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100" b="1">
                  <a:latin typeface="Verdana" panose="020B0604030504040204" pitchFamily="34" charset="0"/>
                  <a:cs typeface="Arial" panose="020B0604020202020204" pitchFamily="34" charset="0"/>
                </a:rPr>
                <a:t>8</a:t>
              </a:r>
            </a:p>
          </p:txBody>
        </p:sp>
        <p:sp>
          <p:nvSpPr>
            <p:cNvPr id="6194" name="Text Box 601"/>
            <p:cNvSpPr txBox="1">
              <a:spLocks noChangeAspect="1" noChangeArrowheads="1"/>
            </p:cNvSpPr>
            <p:nvPr/>
          </p:nvSpPr>
          <p:spPr bwMode="auto">
            <a:xfrm>
              <a:off x="1946" y="3170"/>
              <a:ext cx="180" cy="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100" b="1">
                  <a:latin typeface="Verdana" panose="020B0604030504040204" pitchFamily="34" charset="0"/>
                  <a:cs typeface="Arial" panose="020B0604020202020204" pitchFamily="34" charset="0"/>
                </a:rPr>
                <a:t>3</a:t>
              </a:r>
            </a:p>
          </p:txBody>
        </p:sp>
        <p:sp>
          <p:nvSpPr>
            <p:cNvPr id="6195" name="Text Box 602"/>
            <p:cNvSpPr txBox="1">
              <a:spLocks noChangeAspect="1" noChangeArrowheads="1"/>
            </p:cNvSpPr>
            <p:nvPr/>
          </p:nvSpPr>
          <p:spPr bwMode="auto">
            <a:xfrm>
              <a:off x="2259" y="2150"/>
              <a:ext cx="180" cy="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100" b="1">
                  <a:latin typeface="Verdana" panose="020B0604030504040204" pitchFamily="34" charset="0"/>
                  <a:cs typeface="Arial" panose="020B0604020202020204" pitchFamily="34" charset="0"/>
                </a:rPr>
                <a:t>5</a:t>
              </a:r>
            </a:p>
          </p:txBody>
        </p:sp>
        <p:sp>
          <p:nvSpPr>
            <p:cNvPr id="6196" name="Text Box 603"/>
            <p:cNvSpPr txBox="1">
              <a:spLocks noChangeAspect="1" noChangeArrowheads="1"/>
            </p:cNvSpPr>
            <p:nvPr/>
          </p:nvSpPr>
          <p:spPr bwMode="auto">
            <a:xfrm>
              <a:off x="2229" y="2733"/>
              <a:ext cx="244" cy="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100" b="1">
                  <a:latin typeface="Verdana" panose="020B0604030504040204" pitchFamily="34" charset="0"/>
                  <a:cs typeface="Arial" panose="020B0604020202020204" pitchFamily="34" charset="0"/>
                </a:rPr>
                <a:t>11</a:t>
              </a:r>
            </a:p>
          </p:txBody>
        </p:sp>
        <p:sp>
          <p:nvSpPr>
            <p:cNvPr id="6197" name="Text Box 604"/>
            <p:cNvSpPr txBox="1">
              <a:spLocks noChangeAspect="1" noChangeArrowheads="1"/>
            </p:cNvSpPr>
            <p:nvPr/>
          </p:nvSpPr>
          <p:spPr bwMode="auto">
            <a:xfrm>
              <a:off x="2261" y="2441"/>
              <a:ext cx="180" cy="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100" b="1">
                  <a:latin typeface="Verdana" panose="020B0604030504040204" pitchFamily="34" charset="0"/>
                  <a:cs typeface="Arial" panose="020B0604020202020204" pitchFamily="34" charset="0"/>
                </a:rPr>
                <a:t>8</a:t>
              </a:r>
            </a:p>
          </p:txBody>
        </p:sp>
        <p:sp>
          <p:nvSpPr>
            <p:cNvPr id="6198" name="Text Box 605"/>
            <p:cNvSpPr txBox="1">
              <a:spLocks noChangeAspect="1" noChangeArrowheads="1"/>
            </p:cNvSpPr>
            <p:nvPr/>
          </p:nvSpPr>
          <p:spPr bwMode="auto">
            <a:xfrm>
              <a:off x="2261" y="3024"/>
              <a:ext cx="180" cy="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100" b="1">
                  <a:latin typeface="Verdana" panose="020B0604030504040204" pitchFamily="34" charset="0"/>
                  <a:cs typeface="Arial" panose="020B0604020202020204" pitchFamily="34" charset="0"/>
                </a:rPr>
                <a:t>6</a:t>
              </a:r>
            </a:p>
          </p:txBody>
        </p:sp>
        <p:sp>
          <p:nvSpPr>
            <p:cNvPr id="6199" name="Text Box 606"/>
            <p:cNvSpPr txBox="1">
              <a:spLocks noChangeAspect="1" noChangeArrowheads="1"/>
            </p:cNvSpPr>
            <p:nvPr/>
          </p:nvSpPr>
          <p:spPr bwMode="auto">
            <a:xfrm>
              <a:off x="2568" y="1999"/>
              <a:ext cx="180" cy="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100" b="1">
                  <a:latin typeface="Verdana" panose="020B0604030504040204" pitchFamily="34" charset="0"/>
                  <a:cs typeface="Arial" panose="020B0604020202020204" pitchFamily="34" charset="0"/>
                </a:rPr>
                <a:t>5</a:t>
              </a:r>
            </a:p>
          </p:txBody>
        </p:sp>
        <p:sp>
          <p:nvSpPr>
            <p:cNvPr id="6200" name="Text Box 607"/>
            <p:cNvSpPr txBox="1">
              <a:spLocks noChangeAspect="1" noChangeArrowheads="1"/>
            </p:cNvSpPr>
            <p:nvPr/>
          </p:nvSpPr>
          <p:spPr bwMode="auto">
            <a:xfrm>
              <a:off x="2568" y="2597"/>
              <a:ext cx="180" cy="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100" b="1">
                  <a:latin typeface="Verdana" panose="020B0604030504040204" pitchFamily="34" charset="0"/>
                  <a:cs typeface="Arial" panose="020B0604020202020204" pitchFamily="34" charset="0"/>
                </a:rPr>
                <a:t>8</a:t>
              </a:r>
            </a:p>
          </p:txBody>
        </p:sp>
        <p:sp>
          <p:nvSpPr>
            <p:cNvPr id="6201" name="Text Box 608"/>
            <p:cNvSpPr txBox="1">
              <a:spLocks noChangeAspect="1" noChangeArrowheads="1"/>
            </p:cNvSpPr>
            <p:nvPr/>
          </p:nvSpPr>
          <p:spPr bwMode="auto">
            <a:xfrm>
              <a:off x="2568" y="2297"/>
              <a:ext cx="180" cy="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100" b="1">
                  <a:latin typeface="Verdana" panose="020B0604030504040204" pitchFamily="34" charset="0"/>
                  <a:cs typeface="Arial" panose="020B0604020202020204" pitchFamily="34" charset="0"/>
                </a:rPr>
                <a:t>7</a:t>
              </a:r>
            </a:p>
          </p:txBody>
        </p:sp>
        <p:sp>
          <p:nvSpPr>
            <p:cNvPr id="6202" name="Text Box 609"/>
            <p:cNvSpPr txBox="1">
              <a:spLocks noChangeAspect="1" noChangeArrowheads="1"/>
            </p:cNvSpPr>
            <p:nvPr/>
          </p:nvSpPr>
          <p:spPr bwMode="auto">
            <a:xfrm>
              <a:off x="2568" y="2874"/>
              <a:ext cx="180" cy="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100" b="1">
                  <a:latin typeface="Verdana" panose="020B0604030504040204" pitchFamily="34" charset="0"/>
                  <a:cs typeface="Arial" panose="020B0604020202020204" pitchFamily="34" charset="0"/>
                </a:rPr>
                <a:t>7</a:t>
              </a:r>
            </a:p>
          </p:txBody>
        </p:sp>
        <p:sp>
          <p:nvSpPr>
            <p:cNvPr id="6203" name="Text Box 610"/>
            <p:cNvSpPr txBox="1">
              <a:spLocks noChangeAspect="1" noChangeArrowheads="1"/>
            </p:cNvSpPr>
            <p:nvPr/>
          </p:nvSpPr>
          <p:spPr bwMode="auto">
            <a:xfrm>
              <a:off x="2895" y="1851"/>
              <a:ext cx="180" cy="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100" b="1">
                  <a:latin typeface="Verdana" panose="020B0604030504040204" pitchFamily="34" charset="0"/>
                  <a:cs typeface="Arial" panose="020B0604020202020204" pitchFamily="34" charset="0"/>
                </a:rPr>
                <a:t>8</a:t>
              </a:r>
            </a:p>
          </p:txBody>
        </p:sp>
        <p:sp>
          <p:nvSpPr>
            <p:cNvPr id="6204" name="Text Box 611"/>
            <p:cNvSpPr txBox="1">
              <a:spLocks noChangeAspect="1" noChangeArrowheads="1"/>
            </p:cNvSpPr>
            <p:nvPr/>
          </p:nvSpPr>
          <p:spPr bwMode="auto">
            <a:xfrm>
              <a:off x="2895" y="2441"/>
              <a:ext cx="180" cy="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100" b="1">
                  <a:latin typeface="Verdana" panose="020B0604030504040204" pitchFamily="34" charset="0"/>
                  <a:cs typeface="Arial" panose="020B0604020202020204" pitchFamily="34" charset="0"/>
                </a:rPr>
                <a:t>8</a:t>
              </a:r>
            </a:p>
          </p:txBody>
        </p:sp>
        <p:sp>
          <p:nvSpPr>
            <p:cNvPr id="6205" name="Text Box 612"/>
            <p:cNvSpPr txBox="1">
              <a:spLocks noChangeAspect="1" noChangeArrowheads="1"/>
            </p:cNvSpPr>
            <p:nvPr/>
          </p:nvSpPr>
          <p:spPr bwMode="auto">
            <a:xfrm>
              <a:off x="2895" y="2150"/>
              <a:ext cx="180" cy="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100" b="1">
                  <a:latin typeface="Verdana" panose="020B0604030504040204" pitchFamily="34" charset="0"/>
                  <a:cs typeface="Arial" panose="020B0604020202020204" pitchFamily="34" charset="0"/>
                </a:rPr>
                <a:t>9</a:t>
              </a:r>
            </a:p>
          </p:txBody>
        </p:sp>
        <p:sp>
          <p:nvSpPr>
            <p:cNvPr id="6206" name="Text Box 613"/>
            <p:cNvSpPr txBox="1">
              <a:spLocks noChangeAspect="1" noChangeArrowheads="1"/>
            </p:cNvSpPr>
            <p:nvPr/>
          </p:nvSpPr>
          <p:spPr bwMode="auto">
            <a:xfrm>
              <a:off x="2897" y="2733"/>
              <a:ext cx="180" cy="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100" b="1">
                  <a:latin typeface="Verdana" panose="020B0604030504040204" pitchFamily="34" charset="0"/>
                  <a:cs typeface="Arial" panose="020B0604020202020204" pitchFamily="34" charset="0"/>
                </a:rPr>
                <a:t>8</a:t>
              </a:r>
            </a:p>
          </p:txBody>
        </p:sp>
        <p:sp>
          <p:nvSpPr>
            <p:cNvPr id="6207" name="Text Box 614"/>
            <p:cNvSpPr txBox="1">
              <a:spLocks noChangeAspect="1" noChangeArrowheads="1"/>
            </p:cNvSpPr>
            <p:nvPr/>
          </p:nvSpPr>
          <p:spPr bwMode="auto">
            <a:xfrm>
              <a:off x="2895" y="3024"/>
              <a:ext cx="180" cy="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100" b="1">
                  <a:latin typeface="Verdana" panose="020B0604030504040204" pitchFamily="34" charset="0"/>
                  <a:cs typeface="Arial" panose="020B0604020202020204" pitchFamily="34" charset="0"/>
                </a:rPr>
                <a:t>3</a:t>
              </a:r>
            </a:p>
          </p:txBody>
        </p:sp>
        <p:sp>
          <p:nvSpPr>
            <p:cNvPr id="6208" name="Text Box 615"/>
            <p:cNvSpPr txBox="1">
              <a:spLocks noChangeAspect="1" noChangeArrowheads="1"/>
            </p:cNvSpPr>
            <p:nvPr/>
          </p:nvSpPr>
          <p:spPr bwMode="auto">
            <a:xfrm>
              <a:off x="2568" y="3170"/>
              <a:ext cx="180" cy="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100" b="1">
                  <a:latin typeface="Verdana" panose="020B0604030504040204" pitchFamily="34" charset="0"/>
                  <a:cs typeface="Arial" panose="020B0604020202020204" pitchFamily="34" charset="0"/>
                </a:rPr>
                <a:t>2</a:t>
              </a:r>
            </a:p>
          </p:txBody>
        </p:sp>
        <p:sp>
          <p:nvSpPr>
            <p:cNvPr id="6209" name="Text Box 678"/>
            <p:cNvSpPr txBox="1">
              <a:spLocks noChangeAspect="1" noChangeArrowheads="1"/>
            </p:cNvSpPr>
            <p:nvPr/>
          </p:nvSpPr>
          <p:spPr bwMode="auto">
            <a:xfrm>
              <a:off x="2893" y="1536"/>
              <a:ext cx="206" cy="252"/>
            </a:xfrm>
            <a:prstGeom prst="rect">
              <a:avLst/>
            </a:prstGeom>
            <a:solidFill>
              <a:srgbClr val="CCECFF"/>
            </a:solidFill>
            <a:ln w="9525">
              <a:solidFill>
                <a:srgbClr val="0000FF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2000" b="1">
                  <a:latin typeface="Verdana" panose="020B0604030504040204" pitchFamily="34" charset="0"/>
                  <a:cs typeface="Arial" panose="020B0604020202020204" pitchFamily="34" charset="0"/>
                </a:rPr>
                <a:t>J</a:t>
              </a:r>
            </a:p>
          </p:txBody>
        </p:sp>
        <p:sp>
          <p:nvSpPr>
            <p:cNvPr id="6210" name="Text Box 679"/>
            <p:cNvSpPr txBox="1">
              <a:spLocks noChangeAspect="1" noChangeArrowheads="1"/>
            </p:cNvSpPr>
            <p:nvPr/>
          </p:nvSpPr>
          <p:spPr bwMode="auto">
            <a:xfrm>
              <a:off x="2566" y="1692"/>
              <a:ext cx="204" cy="252"/>
            </a:xfrm>
            <a:prstGeom prst="rect">
              <a:avLst/>
            </a:prstGeom>
            <a:solidFill>
              <a:srgbClr val="CCECFF"/>
            </a:solidFill>
            <a:ln w="9525">
              <a:solidFill>
                <a:srgbClr val="0000FF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2000" b="1">
                  <a:latin typeface="Verdana" panose="020B0604030504040204" pitchFamily="34" charset="0"/>
                  <a:cs typeface="Arial" panose="020B0604020202020204" pitchFamily="34" charset="0"/>
                </a:rPr>
                <a:t>I</a:t>
              </a:r>
            </a:p>
          </p:txBody>
        </p:sp>
        <p:sp>
          <p:nvSpPr>
            <p:cNvPr id="6211" name="Text Box 680"/>
            <p:cNvSpPr txBox="1">
              <a:spLocks noChangeAspect="1" noChangeArrowheads="1"/>
            </p:cNvSpPr>
            <p:nvPr/>
          </p:nvSpPr>
          <p:spPr bwMode="auto">
            <a:xfrm>
              <a:off x="1310" y="2016"/>
              <a:ext cx="226" cy="252"/>
            </a:xfrm>
            <a:prstGeom prst="rect">
              <a:avLst/>
            </a:prstGeom>
            <a:solidFill>
              <a:srgbClr val="CCECFF"/>
            </a:solidFill>
            <a:ln w="9525">
              <a:solidFill>
                <a:srgbClr val="0000FF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2000" b="1">
                  <a:latin typeface="Verdana" panose="020B0604030504040204" pitchFamily="34" charset="0"/>
                  <a:cs typeface="Arial" panose="020B0604020202020204" pitchFamily="34" charset="0"/>
                </a:rPr>
                <a:t>E</a:t>
              </a:r>
            </a:p>
          </p:txBody>
        </p:sp>
        <p:sp>
          <p:nvSpPr>
            <p:cNvPr id="6212" name="Text Box 682"/>
            <p:cNvSpPr txBox="1">
              <a:spLocks noChangeAspect="1" noChangeArrowheads="1"/>
            </p:cNvSpPr>
            <p:nvPr/>
          </p:nvSpPr>
          <p:spPr bwMode="auto">
            <a:xfrm>
              <a:off x="2241" y="1849"/>
              <a:ext cx="252" cy="252"/>
            </a:xfrm>
            <a:prstGeom prst="rect">
              <a:avLst/>
            </a:prstGeom>
            <a:solidFill>
              <a:srgbClr val="CCECFF"/>
            </a:solidFill>
            <a:ln w="9525">
              <a:solidFill>
                <a:srgbClr val="0000FF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2000" b="1">
                  <a:latin typeface="Verdana" panose="020B0604030504040204" pitchFamily="34" charset="0"/>
                  <a:cs typeface="Arial" panose="020B0604020202020204" pitchFamily="34" charset="0"/>
                </a:rPr>
                <a:t>H</a:t>
              </a:r>
            </a:p>
          </p:txBody>
        </p:sp>
        <p:sp>
          <p:nvSpPr>
            <p:cNvPr id="6213" name="Text Box 683"/>
            <p:cNvSpPr txBox="1">
              <a:spLocks noChangeAspect="1" noChangeArrowheads="1"/>
            </p:cNvSpPr>
            <p:nvPr/>
          </p:nvSpPr>
          <p:spPr bwMode="auto">
            <a:xfrm>
              <a:off x="1927" y="1896"/>
              <a:ext cx="248" cy="252"/>
            </a:xfrm>
            <a:prstGeom prst="rect">
              <a:avLst/>
            </a:prstGeom>
            <a:solidFill>
              <a:srgbClr val="CCECFF"/>
            </a:solidFill>
            <a:ln w="9525">
              <a:solidFill>
                <a:srgbClr val="0000FF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2000" b="1">
                  <a:latin typeface="Verdana" panose="020B0604030504040204" pitchFamily="34" charset="0"/>
                  <a:cs typeface="Arial" panose="020B0604020202020204" pitchFamily="34" charset="0"/>
                </a:rPr>
                <a:t>G</a:t>
              </a:r>
            </a:p>
          </p:txBody>
        </p:sp>
        <p:sp>
          <p:nvSpPr>
            <p:cNvPr id="6214" name="Text Box 684"/>
            <p:cNvSpPr txBox="1">
              <a:spLocks noChangeAspect="1" noChangeArrowheads="1"/>
            </p:cNvSpPr>
            <p:nvPr/>
          </p:nvSpPr>
          <p:spPr bwMode="auto">
            <a:xfrm>
              <a:off x="1620" y="1866"/>
              <a:ext cx="221" cy="252"/>
            </a:xfrm>
            <a:prstGeom prst="rect">
              <a:avLst/>
            </a:prstGeom>
            <a:solidFill>
              <a:srgbClr val="CCECFF"/>
            </a:solidFill>
            <a:ln w="9525">
              <a:solidFill>
                <a:srgbClr val="0000FF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2000" b="1">
                  <a:latin typeface="Verdana" panose="020B0604030504040204" pitchFamily="34" charset="0"/>
                  <a:cs typeface="Arial" panose="020B0604020202020204" pitchFamily="34" charset="0"/>
                </a:rPr>
                <a:t>F</a:t>
              </a:r>
            </a:p>
          </p:txBody>
        </p:sp>
        <p:sp>
          <p:nvSpPr>
            <p:cNvPr id="6215" name="Text Box 702"/>
            <p:cNvSpPr txBox="1">
              <a:spLocks noChangeAspect="1" noChangeArrowheads="1"/>
            </p:cNvSpPr>
            <p:nvPr/>
          </p:nvSpPr>
          <p:spPr bwMode="auto">
            <a:xfrm>
              <a:off x="2893" y="3316"/>
              <a:ext cx="206" cy="252"/>
            </a:xfrm>
            <a:prstGeom prst="rect">
              <a:avLst/>
            </a:prstGeom>
            <a:solidFill>
              <a:srgbClr val="CCECFF"/>
            </a:solidFill>
            <a:ln w="9525">
              <a:solidFill>
                <a:srgbClr val="0000FF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2000" b="1">
                  <a:latin typeface="Verdana" panose="020B0604030504040204" pitchFamily="34" charset="0"/>
                  <a:cs typeface="Arial" panose="020B0604020202020204" pitchFamily="34" charset="0"/>
                </a:rPr>
                <a:t>J</a:t>
              </a:r>
            </a:p>
          </p:txBody>
        </p:sp>
        <p:sp>
          <p:nvSpPr>
            <p:cNvPr id="6216" name="Text Box 703"/>
            <p:cNvSpPr txBox="1">
              <a:spLocks noChangeAspect="1" noChangeArrowheads="1"/>
            </p:cNvSpPr>
            <p:nvPr/>
          </p:nvSpPr>
          <p:spPr bwMode="auto">
            <a:xfrm>
              <a:off x="2566" y="3442"/>
              <a:ext cx="204" cy="252"/>
            </a:xfrm>
            <a:prstGeom prst="rect">
              <a:avLst/>
            </a:prstGeom>
            <a:solidFill>
              <a:srgbClr val="CCECFF"/>
            </a:solidFill>
            <a:ln w="9525">
              <a:solidFill>
                <a:srgbClr val="0000FF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2000" b="1">
                  <a:latin typeface="Verdana" panose="020B0604030504040204" pitchFamily="34" charset="0"/>
                  <a:cs typeface="Arial" panose="020B0604020202020204" pitchFamily="34" charset="0"/>
                </a:rPr>
                <a:t>I</a:t>
              </a:r>
            </a:p>
          </p:txBody>
        </p:sp>
        <p:sp>
          <p:nvSpPr>
            <p:cNvPr id="6217" name="Text Box 704"/>
            <p:cNvSpPr txBox="1">
              <a:spLocks noChangeAspect="1" noChangeArrowheads="1"/>
            </p:cNvSpPr>
            <p:nvPr/>
          </p:nvSpPr>
          <p:spPr bwMode="auto">
            <a:xfrm>
              <a:off x="1310" y="3492"/>
              <a:ext cx="226" cy="252"/>
            </a:xfrm>
            <a:prstGeom prst="rect">
              <a:avLst/>
            </a:prstGeom>
            <a:solidFill>
              <a:srgbClr val="CCECFF"/>
            </a:solidFill>
            <a:ln w="9525">
              <a:solidFill>
                <a:srgbClr val="0000FF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2000" b="1">
                  <a:latin typeface="Verdana" panose="020B0604030504040204" pitchFamily="34" charset="0"/>
                  <a:cs typeface="Arial" panose="020B0604020202020204" pitchFamily="34" charset="0"/>
                </a:rPr>
                <a:t>E</a:t>
              </a:r>
            </a:p>
          </p:txBody>
        </p:sp>
        <p:sp>
          <p:nvSpPr>
            <p:cNvPr id="6218" name="Text Box 706"/>
            <p:cNvSpPr txBox="1">
              <a:spLocks noChangeAspect="1" noChangeArrowheads="1"/>
            </p:cNvSpPr>
            <p:nvPr/>
          </p:nvSpPr>
          <p:spPr bwMode="auto">
            <a:xfrm>
              <a:off x="2241" y="3378"/>
              <a:ext cx="252" cy="252"/>
            </a:xfrm>
            <a:prstGeom prst="rect">
              <a:avLst/>
            </a:prstGeom>
            <a:solidFill>
              <a:srgbClr val="CCECFF"/>
            </a:solidFill>
            <a:ln w="9525">
              <a:solidFill>
                <a:srgbClr val="0000FF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2000" b="1">
                  <a:latin typeface="Verdana" panose="020B0604030504040204" pitchFamily="34" charset="0"/>
                  <a:cs typeface="Arial" panose="020B0604020202020204" pitchFamily="34" charset="0"/>
                </a:rPr>
                <a:t>H</a:t>
              </a:r>
            </a:p>
          </p:txBody>
        </p:sp>
        <p:sp>
          <p:nvSpPr>
            <p:cNvPr id="6219" name="Text Box 707"/>
            <p:cNvSpPr txBox="1">
              <a:spLocks noChangeAspect="1" noChangeArrowheads="1"/>
            </p:cNvSpPr>
            <p:nvPr/>
          </p:nvSpPr>
          <p:spPr bwMode="auto">
            <a:xfrm>
              <a:off x="1927" y="3453"/>
              <a:ext cx="248" cy="252"/>
            </a:xfrm>
            <a:prstGeom prst="rect">
              <a:avLst/>
            </a:prstGeom>
            <a:solidFill>
              <a:srgbClr val="CCECFF"/>
            </a:solidFill>
            <a:ln w="9525">
              <a:solidFill>
                <a:srgbClr val="0000FF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2000" b="1">
                  <a:latin typeface="Verdana" panose="020B0604030504040204" pitchFamily="34" charset="0"/>
                  <a:cs typeface="Arial" panose="020B0604020202020204" pitchFamily="34" charset="0"/>
                </a:rPr>
                <a:t>G</a:t>
              </a:r>
            </a:p>
          </p:txBody>
        </p:sp>
        <p:sp>
          <p:nvSpPr>
            <p:cNvPr id="6220" name="Text Box 708"/>
            <p:cNvSpPr txBox="1">
              <a:spLocks noChangeAspect="1" noChangeArrowheads="1"/>
            </p:cNvSpPr>
            <p:nvPr/>
          </p:nvSpPr>
          <p:spPr bwMode="auto">
            <a:xfrm>
              <a:off x="1620" y="3348"/>
              <a:ext cx="221" cy="252"/>
            </a:xfrm>
            <a:prstGeom prst="rect">
              <a:avLst/>
            </a:prstGeom>
            <a:solidFill>
              <a:srgbClr val="CCECFF"/>
            </a:solidFill>
            <a:ln w="9525">
              <a:solidFill>
                <a:srgbClr val="0000FF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2000" b="1">
                  <a:latin typeface="Verdana" panose="020B0604030504040204" pitchFamily="34" charset="0"/>
                  <a:cs typeface="Arial" panose="020B0604020202020204" pitchFamily="34" charset="0"/>
                </a:rPr>
                <a:t>F</a:t>
              </a:r>
            </a:p>
          </p:txBody>
        </p:sp>
        <p:sp>
          <p:nvSpPr>
            <p:cNvPr id="6221" name="Oval 724"/>
            <p:cNvSpPr>
              <a:spLocks noChangeAspect="1" noChangeArrowheads="1"/>
            </p:cNvSpPr>
            <p:nvPr/>
          </p:nvSpPr>
          <p:spPr bwMode="auto">
            <a:xfrm>
              <a:off x="1545" y="2022"/>
              <a:ext cx="1343" cy="1344"/>
            </a:xfrm>
            <a:prstGeom prst="ellipse">
              <a:avLst/>
            </a:prstGeom>
            <a:noFill/>
            <a:ln w="57150">
              <a:solidFill>
                <a:schemeClr val="tx1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</p:grpSp>
      <p:sp>
        <p:nvSpPr>
          <p:cNvPr id="6150" name="Rectangle 270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B Platform </a:t>
            </a:r>
            <a:r>
              <a:rPr lang="en-US" altLang="en-US" sz="2400" smtClean="0"/>
              <a:t>– HC Pore Thickness</a:t>
            </a:r>
          </a:p>
        </p:txBody>
      </p:sp>
      <p:sp>
        <p:nvSpPr>
          <p:cNvPr id="6151" name="Text Box 740"/>
          <p:cNvSpPr txBox="1">
            <a:spLocks noChangeArrowheads="1"/>
          </p:cNvSpPr>
          <p:nvPr/>
        </p:nvSpPr>
        <p:spPr bwMode="auto">
          <a:xfrm>
            <a:off x="347663" y="1108075"/>
            <a:ext cx="2619628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10000"/>
              </a:spcBef>
              <a:buFontTx/>
              <a:buAutoNum type="arabicPeriod"/>
            </a:pPr>
            <a:r>
              <a:rPr lang="en-US" altLang="en-US" sz="2000" b="1">
                <a:latin typeface="Verdana" panose="020B0604030504040204" pitchFamily="34" charset="0"/>
              </a:rPr>
              <a:t>Well B-1 at H3</a:t>
            </a:r>
          </a:p>
          <a:p>
            <a:pPr eaLnBrk="1" hangingPunct="1">
              <a:spcBef>
                <a:spcPct val="10000"/>
              </a:spcBef>
              <a:buFontTx/>
              <a:buAutoNum type="arabicPeriod"/>
            </a:pPr>
            <a:r>
              <a:rPr lang="en-US" altLang="en-US" sz="2000" b="1">
                <a:latin typeface="Verdana" panose="020B0604030504040204" pitchFamily="34" charset="0"/>
              </a:rPr>
              <a:t>Well B-2 at F3</a:t>
            </a:r>
          </a:p>
          <a:p>
            <a:pPr eaLnBrk="1" hangingPunct="1">
              <a:spcBef>
                <a:spcPct val="10000"/>
              </a:spcBef>
              <a:buFontTx/>
              <a:buAutoNum type="arabicPeriod"/>
            </a:pPr>
            <a:r>
              <a:rPr lang="en-US" altLang="en-US" sz="2000" b="1">
                <a:latin typeface="Verdana" panose="020B0604030504040204" pitchFamily="34" charset="0"/>
              </a:rPr>
              <a:t>Well B-3 at I2</a:t>
            </a:r>
          </a:p>
        </p:txBody>
      </p:sp>
      <p:sp>
        <p:nvSpPr>
          <p:cNvPr id="6152" name="Text Box 740"/>
          <p:cNvSpPr txBox="1">
            <a:spLocks noChangeArrowheads="1"/>
          </p:cNvSpPr>
          <p:nvPr/>
        </p:nvSpPr>
        <p:spPr bwMode="auto">
          <a:xfrm>
            <a:off x="363538" y="2587625"/>
            <a:ext cx="3983783" cy="400110"/>
          </a:xfrm>
          <a:prstGeom prst="rect">
            <a:avLst/>
          </a:prstGeom>
          <a:solidFill>
            <a:srgbClr val="99FF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10000"/>
              </a:spcBef>
            </a:pPr>
            <a:r>
              <a:rPr lang="en-US" altLang="en-US" sz="2000" b="1">
                <a:latin typeface="Verdana" panose="020B0604030504040204" pitchFamily="34" charset="0"/>
              </a:rPr>
              <a:t>B-1 = 8.8 + 18.8 = 27.6 m</a:t>
            </a:r>
          </a:p>
        </p:txBody>
      </p:sp>
      <p:sp>
        <p:nvSpPr>
          <p:cNvPr id="6153" name="Text Box 740"/>
          <p:cNvSpPr txBox="1">
            <a:spLocks noChangeArrowheads="1"/>
          </p:cNvSpPr>
          <p:nvPr/>
        </p:nvSpPr>
        <p:spPr bwMode="auto">
          <a:xfrm>
            <a:off x="363538" y="3206750"/>
            <a:ext cx="3708066" cy="400110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10000"/>
              </a:spcBef>
            </a:pPr>
            <a:r>
              <a:rPr lang="en-US" altLang="en-US" sz="2000" b="1">
                <a:solidFill>
                  <a:schemeClr val="bg1"/>
                </a:solidFill>
                <a:latin typeface="Verdana" panose="020B0604030504040204" pitchFamily="34" charset="0"/>
              </a:rPr>
              <a:t>B-2 = 6.4 + 17.6 = 24 m</a:t>
            </a:r>
          </a:p>
        </p:txBody>
      </p:sp>
      <p:sp>
        <p:nvSpPr>
          <p:cNvPr id="6154" name="Text Box 740"/>
          <p:cNvSpPr txBox="1">
            <a:spLocks noChangeArrowheads="1"/>
          </p:cNvSpPr>
          <p:nvPr/>
        </p:nvSpPr>
        <p:spPr bwMode="auto">
          <a:xfrm>
            <a:off x="363538" y="3825875"/>
            <a:ext cx="3983783" cy="400110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10000"/>
              </a:spcBef>
            </a:pPr>
            <a:r>
              <a:rPr lang="en-US" altLang="en-US" sz="2000" b="1">
                <a:latin typeface="Verdana" panose="020B0604030504040204" pitchFamily="34" charset="0"/>
              </a:rPr>
              <a:t>B-3 = 5.6 + 17.2 = 22.8 m</a:t>
            </a:r>
          </a:p>
        </p:txBody>
      </p:sp>
      <p:sp>
        <p:nvSpPr>
          <p:cNvPr id="6155" name="Text Box 740"/>
          <p:cNvSpPr txBox="1">
            <a:spLocks noChangeArrowheads="1"/>
          </p:cNvSpPr>
          <p:nvPr/>
        </p:nvSpPr>
        <p:spPr bwMode="auto">
          <a:xfrm>
            <a:off x="363538" y="4446588"/>
            <a:ext cx="3801041" cy="40011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10000"/>
              </a:spcBef>
            </a:pPr>
            <a:r>
              <a:rPr lang="en-US" altLang="en-US" sz="2000" b="1">
                <a:latin typeface="Verdana" panose="020B0604030504040204" pitchFamily="34" charset="0"/>
              </a:rPr>
              <a:t>Total Gas from B = 74 m </a:t>
            </a:r>
          </a:p>
        </p:txBody>
      </p:sp>
      <p:sp>
        <p:nvSpPr>
          <p:cNvPr id="80" name="Text Box 209"/>
          <p:cNvSpPr txBox="1">
            <a:spLocks noChangeAspect="1" noChangeArrowheads="1"/>
          </p:cNvSpPr>
          <p:nvPr/>
        </p:nvSpPr>
        <p:spPr bwMode="auto">
          <a:xfrm>
            <a:off x="5097463" y="5522913"/>
            <a:ext cx="379412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800" b="1" dirty="0">
                <a:latin typeface="Verdana" panose="020B0604030504040204" pitchFamily="34" charset="0"/>
              </a:rPr>
              <a:t>Average HC pore thickness values for each cell</a:t>
            </a:r>
          </a:p>
        </p:txBody>
      </p:sp>
    </p:spTree>
    <p:extLst>
      <p:ext uri="{BB962C8B-B14F-4D97-AF65-F5344CB8AC3E}">
        <p14:creationId xmlns:p14="http://schemas.microsoft.com/office/powerpoint/2010/main" val="287778025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2400" smtClean="0"/>
              <a:t>Total Gas Value – Both Platforms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44500" y="1304925"/>
            <a:ext cx="7772400" cy="3694113"/>
          </a:xfrm>
        </p:spPr>
        <p:txBody>
          <a:bodyPr/>
          <a:lstStyle/>
          <a:p>
            <a:pPr marL="396875" indent="-396875">
              <a:spcBef>
                <a:spcPct val="40000"/>
              </a:spcBef>
            </a:pPr>
            <a:r>
              <a:rPr lang="en-US" altLang="en-US" sz="2400" dirty="0" smtClean="0"/>
              <a:t>Total Thickness/1000 = 0.199 km</a:t>
            </a:r>
          </a:p>
          <a:p>
            <a:pPr marL="396875" indent="-396875">
              <a:spcBef>
                <a:spcPct val="40000"/>
              </a:spcBef>
            </a:pPr>
            <a:r>
              <a:rPr lang="en-US" altLang="en-US" sz="2400" dirty="0" smtClean="0"/>
              <a:t>Thickness * 0.8  = 0.159 km</a:t>
            </a:r>
            <a:r>
              <a:rPr lang="en-US" altLang="en-US" sz="2400" baseline="30000" dirty="0" smtClean="0"/>
              <a:t>3</a:t>
            </a:r>
            <a:r>
              <a:rPr lang="en-US" altLang="en-US" sz="2400" dirty="0" smtClean="0"/>
              <a:t> in-place volume</a:t>
            </a:r>
          </a:p>
          <a:p>
            <a:pPr marL="396875" indent="-396875">
              <a:spcBef>
                <a:spcPct val="40000"/>
              </a:spcBef>
            </a:pPr>
            <a:r>
              <a:rPr lang="en-US" altLang="en-US" sz="2400" dirty="0" smtClean="0"/>
              <a:t>In-place volume * 111 =  17.67 km</a:t>
            </a:r>
            <a:r>
              <a:rPr lang="en-US" altLang="en-US" sz="2400" baseline="30000" dirty="0" smtClean="0"/>
              <a:t>3</a:t>
            </a:r>
            <a:r>
              <a:rPr lang="en-US" altLang="en-US" sz="2400" dirty="0" smtClean="0"/>
              <a:t> at surface</a:t>
            </a:r>
          </a:p>
          <a:p>
            <a:pPr marL="396875" indent="-396875">
              <a:spcBef>
                <a:spcPct val="40000"/>
              </a:spcBef>
            </a:pPr>
            <a:r>
              <a:rPr lang="en-US" altLang="en-US" sz="2400" dirty="0" smtClean="0"/>
              <a:t>Gas volume * 36x10</a:t>
            </a:r>
            <a:r>
              <a:rPr lang="en-US" altLang="en-US" sz="2400" baseline="30000" dirty="0" smtClean="0"/>
              <a:t>6</a:t>
            </a:r>
            <a:r>
              <a:rPr lang="en-US" altLang="en-US" sz="2400" dirty="0" smtClean="0"/>
              <a:t> = 636x10</a:t>
            </a:r>
            <a:r>
              <a:rPr lang="en-US" altLang="en-US" sz="2400" baseline="30000" dirty="0" smtClean="0"/>
              <a:t>6</a:t>
            </a:r>
            <a:r>
              <a:rPr lang="en-US" altLang="en-US" sz="2400" dirty="0" smtClean="0"/>
              <a:t> mmBTUs</a:t>
            </a:r>
          </a:p>
          <a:p>
            <a:pPr marL="396875" indent="-396875">
              <a:spcBef>
                <a:spcPct val="40000"/>
              </a:spcBef>
            </a:pPr>
            <a:r>
              <a:rPr lang="en-US" altLang="en-US" sz="2400" dirty="0" smtClean="0"/>
              <a:t>4869x10</a:t>
            </a:r>
            <a:r>
              <a:rPr lang="en-US" altLang="en-US" sz="2400" baseline="30000" dirty="0" smtClean="0"/>
              <a:t>6</a:t>
            </a:r>
            <a:r>
              <a:rPr lang="en-US" altLang="en-US" sz="2400" dirty="0" smtClean="0"/>
              <a:t> * $0.75  = $478x10</a:t>
            </a:r>
            <a:r>
              <a:rPr lang="en-US" altLang="en-US" sz="2400" baseline="30000" dirty="0" smtClean="0"/>
              <a:t>6</a:t>
            </a:r>
            <a:r>
              <a:rPr lang="en-US" altLang="en-US" sz="2400" dirty="0" smtClean="0"/>
              <a:t> </a:t>
            </a:r>
          </a:p>
          <a:p>
            <a:pPr marL="396875" indent="-396875">
              <a:spcBef>
                <a:spcPct val="40000"/>
              </a:spcBef>
            </a:pPr>
            <a:r>
              <a:rPr lang="en-US" altLang="en-US" sz="2400" dirty="0" smtClean="0"/>
              <a:t>$278x10</a:t>
            </a:r>
            <a:r>
              <a:rPr lang="en-US" altLang="en-US" sz="2400" baseline="30000" dirty="0" smtClean="0"/>
              <a:t>6 / </a:t>
            </a:r>
            <a:r>
              <a:rPr lang="en-US" altLang="en-US" sz="2400" dirty="0" smtClean="0"/>
              <a:t>10</a:t>
            </a:r>
            <a:r>
              <a:rPr lang="en-US" altLang="en-US" sz="2400" baseline="30000" dirty="0" smtClean="0"/>
              <a:t>6</a:t>
            </a:r>
            <a:r>
              <a:rPr lang="en-US" altLang="en-US" sz="2400" dirty="0" smtClean="0"/>
              <a:t> = $478 million</a:t>
            </a:r>
          </a:p>
        </p:txBody>
      </p:sp>
    </p:spTree>
    <p:extLst>
      <p:ext uri="{BB962C8B-B14F-4D97-AF65-F5344CB8AC3E}">
        <p14:creationId xmlns:p14="http://schemas.microsoft.com/office/powerpoint/2010/main" val="2633380031"/>
      </p:ext>
    </p:extLst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31397</TotalTime>
  <Words>953</Words>
  <Application>Microsoft Macintosh PowerPoint</Application>
  <PresentationFormat>On-screen Show (4:3)</PresentationFormat>
  <Paragraphs>604</Paragraphs>
  <Slides>12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Default Design</vt:lpstr>
      <vt:lpstr>Exercise 32b: Design &amp; Place a Platform</vt:lpstr>
      <vt:lpstr>Main Questions</vt:lpstr>
      <vt:lpstr>HC Pore Thickness</vt:lpstr>
      <vt:lpstr>Introduction</vt:lpstr>
      <vt:lpstr>Team Presentations</vt:lpstr>
      <vt:lpstr>Author’s First Attempt</vt:lpstr>
      <vt:lpstr>A Platform – HC Pore Thickness</vt:lpstr>
      <vt:lpstr>B Platform – HC Pore Thickness</vt:lpstr>
      <vt:lpstr>Total Gas Value – Both Platforms</vt:lpstr>
      <vt:lpstr>Total Costs – Both Platforms</vt:lpstr>
      <vt:lpstr>Profit</vt:lpstr>
      <vt:lpstr>Exercise 32b</vt:lpstr>
    </vt:vector>
  </TitlesOfParts>
  <Company>Mobil Corporation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fwschro</dc:creator>
  <cp:lastModifiedBy>Danielle Sumy</cp:lastModifiedBy>
  <cp:revision>263</cp:revision>
  <cp:lastPrinted>2001-11-26T19:56:19Z</cp:lastPrinted>
  <dcterms:created xsi:type="dcterms:W3CDTF">2001-11-20T13:29:42Z</dcterms:created>
  <dcterms:modified xsi:type="dcterms:W3CDTF">2017-07-17T20:58:02Z</dcterms:modified>
</cp:coreProperties>
</file>